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20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893BA-F412-4C2D-A5AD-6FB9E84C8868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D0EE11-FE30-4C47-BC98-4FC8AD778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0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71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616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325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834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840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574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666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73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714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41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BEDD3-0E94-40B2-9740-9F212D03215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040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863" y="-12484"/>
            <a:ext cx="8229600" cy="70518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2400" dirty="0" smtClean="0"/>
              <a:t>Hand drawn Design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83568" y="932007"/>
            <a:ext cx="5258539" cy="283154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Top view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683568" y="4005064"/>
            <a:ext cx="5258539" cy="255454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Front view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228184" y="932007"/>
            <a:ext cx="24482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design features will you include – refer to the starter activity.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 </a:t>
            </a:r>
            <a:endParaRPr lang="en-GB" dirty="0" smtClean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 </a:t>
            </a:r>
            <a:endParaRPr lang="en-GB" dirty="0" smtClean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 </a:t>
            </a:r>
            <a:endParaRPr lang="en-GB" dirty="0" smtClean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 </a:t>
            </a:r>
            <a:endParaRPr lang="en-GB" dirty="0" smtClean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5315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96135" y="1138616"/>
            <a:ext cx="2933327" cy="19697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Identify </a:t>
            </a:r>
            <a:r>
              <a:rPr lang="en-GB" sz="1600" smtClean="0"/>
              <a:t>Positive </a:t>
            </a:r>
            <a:r>
              <a:rPr lang="en-GB" sz="1600" smtClean="0"/>
              <a:t>Features </a:t>
            </a:r>
            <a:r>
              <a:rPr lang="en-GB" sz="1600" dirty="0" smtClean="0"/>
              <a:t>of the design: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796134" y="3242007"/>
            <a:ext cx="2933327" cy="14465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Identify possible improvements: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814983" y="4911867"/>
            <a:ext cx="2933327" cy="14157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What level are you working at (Give Reasons):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39552" y="1119838"/>
            <a:ext cx="4968552" cy="255454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Print screen Top view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537597" y="3826783"/>
            <a:ext cx="4968552" cy="255454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Print screen Side view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99863" y="-12484"/>
            <a:ext cx="8229600" cy="70518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2400" dirty="0" smtClean="0"/>
              <a:t>Print screen your 3d mosque design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9315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1136</TotalTime>
  <Words>60</Words>
  <Application>Microsoft Office PowerPoint</Application>
  <PresentationFormat>On-screen Show (4:3)</PresentationFormat>
  <Paragraphs>46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Hand drawn Design</vt:lpstr>
      <vt:lpstr>Print screen your 3d mosque design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Khuram Majid</dc:creator>
  <cp:lastModifiedBy>yahmad</cp:lastModifiedBy>
  <cp:revision>10</cp:revision>
  <dcterms:created xsi:type="dcterms:W3CDTF">2014-01-13T09:09:04Z</dcterms:created>
  <dcterms:modified xsi:type="dcterms:W3CDTF">2015-12-31T20:34:13Z</dcterms:modified>
</cp:coreProperties>
</file>