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68" r:id="rId3"/>
    <p:sldId id="269" r:id="rId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80" d="100"/>
          <a:sy n="80" d="100"/>
        </p:scale>
        <p:origin x="-12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393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3" y="3"/>
            <a:ext cx="2972392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9" y="4415678"/>
            <a:ext cx="5487369" cy="41839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60"/>
            <a:ext cx="2972393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3" y="8829860"/>
            <a:ext cx="2972392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09/04/2016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2850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US" sz="1800" b="1" kern="1200" baseline="0" dirty="0" smtClean="0">
                          <a:effectLst/>
                        </a:rPr>
                        <a:t>7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38631"/>
              </p:ext>
            </p:extLst>
          </p:nvPr>
        </p:nvGraphicFramePr>
        <p:xfrm>
          <a:off x="35495" y="1052736"/>
          <a:ext cx="6048673" cy="5518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3"/>
              </a:tblGrid>
              <a:tr h="1800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200" b="1" i="0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a suitable software package, load the file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Report.RTF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 this document with a new file name.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size to A4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orientation to landscape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Margins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 and bottom margins to 2 centimetres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Left and right margins to 1.5 centimetres</a:t>
                      </a:r>
                      <a:endParaRPr lang="en-GB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Place in the header: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Today’s date left aligned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Centre number and candidate number right aligned.</a:t>
                      </a:r>
                      <a:endParaRPr lang="en-GB" sz="14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 in the footer: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Automated file name and path left aligned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Automated page numbers right aligned.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start of the document enter the title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GAME CONSOLES 2013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title style.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 the title, add a subtitle 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subtitle style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Draft Report by: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 add your name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0227"/>
            <a:ext cx="1642536" cy="11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425" r="74092" b="68843"/>
          <a:stretch/>
        </p:blipFill>
        <p:spPr bwMode="auto">
          <a:xfrm>
            <a:off x="6273568" y="1062905"/>
            <a:ext cx="2762927" cy="19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5364" r="55244" b="84375"/>
          <a:stretch/>
        </p:blipFill>
        <p:spPr bwMode="auto">
          <a:xfrm>
            <a:off x="6273568" y="3284985"/>
            <a:ext cx="2679179" cy="4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125" r="71503" b="75047"/>
          <a:stretch/>
        </p:blipFill>
        <p:spPr bwMode="auto">
          <a:xfrm>
            <a:off x="6353892" y="5205000"/>
            <a:ext cx="2352989" cy="14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15797"/>
              </p:ext>
            </p:extLst>
          </p:nvPr>
        </p:nvGraphicFramePr>
        <p:xfrm>
          <a:off x="107504" y="1144392"/>
          <a:ext cx="5832648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32648"/>
              </a:tblGrid>
              <a:tr h="16154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House Style Specification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Title: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Serif, Bold, 30pt,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Right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Subtitle: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Serif , Italic, 16pt, Underlined, Centre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Subheading: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Serif, 14pt, Centre Aligned, Underlined and one clear line space after each subheading.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</a:rPr>
                        <a:t>Body Text: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Sans Serif, Single Line Spacing, 11pt and Fully Justified.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clear line space after each paragraph.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2053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GB" sz="1800" b="1" kern="1200" baseline="0" dirty="0" smtClean="0">
                          <a:effectLst/>
                        </a:rPr>
                        <a:t>7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09357"/>
              </p:ext>
            </p:extLst>
          </p:nvPr>
        </p:nvGraphicFramePr>
        <p:xfrm>
          <a:off x="35495" y="1052736"/>
          <a:ext cx="5976367" cy="563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r>
                        <a:rPr lang="en-GB" sz="1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GB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 all the </a:t>
                      </a:r>
                      <a:r>
                        <a:rPr lang="en-GB" sz="1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 after the subtitle into three equally spaced columns </a:t>
                      </a:r>
                      <a:r>
                        <a:rPr lang="en-GB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 centimetre</a:t>
                      </a:r>
                      <a:r>
                        <a:rPr lang="en-GB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spacing between. </a:t>
                      </a:r>
                      <a:r>
                        <a:rPr lang="en-GB" sz="14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the body text</a:t>
                      </a:r>
                      <a:r>
                        <a:rPr lang="en-GB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style</a:t>
                      </a:r>
                      <a:r>
                        <a:rPr lang="en-GB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subheadings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document 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style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numbered list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starts: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 User control interface…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 bullet points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list so that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points are aligned with the left margin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paragraph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which starts </a:t>
                      </a:r>
                      <a:r>
                        <a:rPr lang="en-GB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Some video games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… to display: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 outside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point border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Light grey shading (10 – 25%)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Edit the table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 that it looks like this:</a:t>
                      </a:r>
                      <a:endParaRPr lang="en-GB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in the table as body text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9535" r="31259" b="36618"/>
          <a:stretch/>
        </p:blipFill>
        <p:spPr bwMode="auto">
          <a:xfrm>
            <a:off x="6116807" y="1131220"/>
            <a:ext cx="2807931" cy="15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r="25718" b="79841"/>
          <a:stretch/>
        </p:blipFill>
        <p:spPr bwMode="auto">
          <a:xfrm>
            <a:off x="6093453" y="2996952"/>
            <a:ext cx="2831285" cy="9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36838" r="45329" b="20629"/>
          <a:stretch/>
        </p:blipFill>
        <p:spPr bwMode="auto">
          <a:xfrm>
            <a:off x="343811" y="4293097"/>
            <a:ext cx="3580117" cy="205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6677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GB" sz="1800" b="1" kern="1200" baseline="0" dirty="0" smtClean="0">
                          <a:effectLst/>
                        </a:rPr>
                        <a:t>7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78257"/>
              </p:ext>
            </p:extLst>
          </p:nvPr>
        </p:nvGraphicFramePr>
        <p:xfrm>
          <a:off x="35495" y="1052736"/>
          <a:ext cx="5976367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 row of the table to be bold and italic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 row of the table to be bold and centre aligned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the table:</a:t>
                      </a:r>
                    </a:p>
                    <a:p>
                      <a:pPr lvl="1"/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 Fits within the column with no text wrap</a:t>
                      </a:r>
                    </a:p>
                    <a:p>
                      <a:pPr lvl="1"/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 Displays an outside border but no gridlines when printed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the paragraph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starts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development of new consoles…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 it is positioned below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subheading Developments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 the text [Insert picture here]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the image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Report.JPG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image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remove only the stars from the left hand side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Re-size the image 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centimetres wide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Maintain the aspect ratio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 the image with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 of the paragraph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starting Gaming technology has…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 margin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Make sure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wrap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round the image.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Spell-check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proof-read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document.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there is a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space after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list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table.</a:t>
                      </a:r>
                      <a:endParaRPr lang="en-GB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 the extra line spaces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tables do not go over two columns.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7" t="26461" r="49254" b="49467"/>
          <a:stretch/>
        </p:blipFill>
        <p:spPr bwMode="auto">
          <a:xfrm>
            <a:off x="6228184" y="1052736"/>
            <a:ext cx="26908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555</Words>
  <Application>Microsoft Office PowerPoint</Application>
  <PresentationFormat>On-screen Show (4:3)</PresentationFormat>
  <Paragraphs>73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289</cp:revision>
  <cp:lastPrinted>2013-11-20T04:45:47Z</cp:lastPrinted>
  <dcterms:created xsi:type="dcterms:W3CDTF">2012-07-13T15:47:49Z</dcterms:created>
  <dcterms:modified xsi:type="dcterms:W3CDTF">2016-04-09T18:39:48Z</dcterms:modified>
</cp:coreProperties>
</file>