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5" r:id="rId2"/>
    <p:sldId id="268" r:id="rId3"/>
    <p:sldId id="269" r:id="rId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9" autoAdjust="0"/>
    <p:restoredTop sz="94484" autoAdjust="0"/>
  </p:normalViewPr>
  <p:slideViewPr>
    <p:cSldViewPr>
      <p:cViewPr>
        <p:scale>
          <a:sx n="90" d="100"/>
          <a:sy n="90" d="100"/>
        </p:scale>
        <p:origin x="-996" y="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9" y="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4F488-04FF-4A4E-8A3C-D96A46882382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825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9" y="8829825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1C73D-84A1-4C1C-857D-C1B70AECB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06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72393" cy="4650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993" y="3"/>
            <a:ext cx="2972392" cy="4650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8BE74-EDCE-4847-BAC2-A0FCA5B28F5A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319" y="4415678"/>
            <a:ext cx="5487369" cy="418390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860"/>
            <a:ext cx="2972393" cy="4650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993" y="8829860"/>
            <a:ext cx="2972392" cy="4650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6AE8F-1FDF-45CE-BA0A-3A21057C1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770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2F1D6-4A3F-4505-8AA2-5E53D7EA3C25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6011863" y="2420938"/>
            <a:ext cx="273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644033"/>
              </p:ext>
            </p:extLst>
          </p:nvPr>
        </p:nvGraphicFramePr>
        <p:xfrm>
          <a:off x="35496" y="170442"/>
          <a:ext cx="8928992" cy="8029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28992"/>
              </a:tblGrid>
              <a:tr h="33156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Chapter 17: Document Production (Word)</a:t>
                      </a:r>
                      <a:endParaRPr lang="en-US" sz="2000" dirty="0" smtClean="0">
                        <a:latin typeface="+mn-lt"/>
                      </a:endParaRPr>
                    </a:p>
                  </a:txBody>
                  <a:tcPr marL="91436" marR="91436"/>
                </a:tc>
              </a:tr>
              <a:tr h="406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effectLst/>
                        </a:rPr>
                        <a:t>Task </a:t>
                      </a:r>
                      <a:r>
                        <a:rPr lang="en-US" sz="1800" b="1" kern="1200" baseline="0" dirty="0" smtClean="0">
                          <a:effectLst/>
                        </a:rPr>
                        <a:t>5</a:t>
                      </a:r>
                      <a:endParaRPr lang="en-GB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746548"/>
              </p:ext>
            </p:extLst>
          </p:nvPr>
        </p:nvGraphicFramePr>
        <p:xfrm>
          <a:off x="35495" y="1052736"/>
          <a:ext cx="6048673" cy="5610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48673"/>
              </a:tblGrid>
              <a:tr h="18002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 sz="200" b="1" i="0" u="sng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432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Using a suitable software package, load the file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DRAFT.RTF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Save this document with a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new file name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 the page size to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A4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 the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page orientation to landscape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 the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page margins to 2 centimetres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400" b="1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Place in the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header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lvl="1"/>
                      <a:r>
                        <a:rPr lang="en-GB" sz="1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• Your name and candidate number left aligned</a:t>
                      </a:r>
                    </a:p>
                    <a:p>
                      <a:pPr lvl="1"/>
                      <a:r>
                        <a:rPr lang="en-GB" sz="1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• Your Centre number right aligned.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Place in the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footer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lvl="1"/>
                      <a:r>
                        <a:rPr lang="en-GB" sz="1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• Today’s date left aligned</a:t>
                      </a:r>
                    </a:p>
                    <a:p>
                      <a:pPr lvl="1"/>
                      <a:r>
                        <a:rPr lang="en-GB" sz="1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• The automated file name and file path right aligned.</a:t>
                      </a:r>
                      <a:endParaRPr lang="en-US" sz="1200" b="1" i="0" u="non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Insert this title at the start of the document and apply style: 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Company Information Release</a:t>
                      </a:r>
                      <a:endParaRPr lang="en-US" sz="1400" b="1" i="0" u="non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Insert the subtitle below the title and apply style: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Details presented by: followed by your name. </a:t>
                      </a:r>
                      <a:endParaRPr lang="en-US" sz="1400" b="1" i="0" u="non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 the document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after the subtitle into two equally spaced columns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with a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centimetre gap.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 the text that follows to body text style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400" b="1" i="0" u="none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910227"/>
            <a:ext cx="1642536" cy="111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" t="2425" r="74092" b="68843"/>
          <a:stretch/>
        </p:blipFill>
        <p:spPr bwMode="auto">
          <a:xfrm>
            <a:off x="6273568" y="1062905"/>
            <a:ext cx="2762927" cy="193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0" t="5364" r="55244" b="84375"/>
          <a:stretch/>
        </p:blipFill>
        <p:spPr bwMode="auto">
          <a:xfrm>
            <a:off x="6273568" y="3284985"/>
            <a:ext cx="2679179" cy="45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7" t="3125" r="71503" b="75047"/>
          <a:stretch/>
        </p:blipFill>
        <p:spPr bwMode="auto">
          <a:xfrm>
            <a:off x="6353892" y="5205000"/>
            <a:ext cx="2352989" cy="146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461117"/>
              </p:ext>
            </p:extLst>
          </p:nvPr>
        </p:nvGraphicFramePr>
        <p:xfrm>
          <a:off x="107504" y="1144392"/>
          <a:ext cx="5832648" cy="1615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832648"/>
              </a:tblGrid>
              <a:tr h="16154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House Style Specification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Sheet</a:t>
                      </a:r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dirty="0" smtClean="0">
                          <a:solidFill>
                            <a:srgbClr val="FF0000"/>
                          </a:solidFill>
                        </a:rPr>
                        <a:t>Title: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Sans Serif, Underlined, 24pt,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Right Aligned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Subtitle: </a:t>
                      </a: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Sans Serif, Italic, 18pt, Left aligned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Subheading: </a:t>
                      </a: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Sans Serif, Bold, Italic, 14, Centre Aligned and one clear line space after each subheading.</a:t>
                      </a:r>
                      <a:endParaRPr lang="en-GB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</a:rPr>
                        <a:t>Body Text: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Serif, Black, Single Line Spacing , 14pt and Justified. </a:t>
                      </a: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One clear line space after each paragraph.</a:t>
                      </a:r>
                      <a:endParaRPr lang="en-GB" sz="1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07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6011863" y="2420938"/>
            <a:ext cx="273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431778"/>
              </p:ext>
            </p:extLst>
          </p:nvPr>
        </p:nvGraphicFramePr>
        <p:xfrm>
          <a:off x="35496" y="170442"/>
          <a:ext cx="8928992" cy="8029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28992"/>
              </a:tblGrid>
              <a:tr h="33156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Chapter 17: Document Production (Word)</a:t>
                      </a:r>
                      <a:endParaRPr lang="en-US" sz="2000" dirty="0" smtClean="0">
                        <a:latin typeface="+mn-lt"/>
                      </a:endParaRPr>
                    </a:p>
                  </a:txBody>
                  <a:tcPr marL="91436" marR="91436"/>
                </a:tc>
              </a:tr>
              <a:tr h="406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effectLst/>
                        </a:rPr>
                        <a:t>Task </a:t>
                      </a:r>
                      <a:r>
                        <a:rPr lang="en-GB" sz="1800" b="1" kern="1200" baseline="0" dirty="0" smtClean="0">
                          <a:effectLst/>
                        </a:rPr>
                        <a:t>5</a:t>
                      </a:r>
                      <a:endParaRPr lang="en-GB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379626"/>
              </p:ext>
            </p:extLst>
          </p:nvPr>
        </p:nvGraphicFramePr>
        <p:xfrm>
          <a:off x="35495" y="1052736"/>
          <a:ext cx="5976367" cy="4861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976367"/>
              </a:tblGrid>
              <a:tr h="35432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Identify the list:</a:t>
                      </a:r>
                    </a:p>
                    <a:p>
                      <a:r>
                        <a:rPr lang="en-GB" sz="1400" b="0" i="1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Preparation of Economic</a:t>
                      </a:r>
                      <a:r>
                        <a:rPr lang="en-GB" sz="14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… to …</a:t>
                      </a:r>
                      <a:r>
                        <a:rPr lang="en-GB" sz="1400" b="0" i="1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Operator Training</a:t>
                      </a:r>
                    </a:p>
                    <a:p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 this list as bulleted text using square shaped bullets.</a:t>
                      </a:r>
                    </a:p>
                    <a:p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Make sure there is no blank line spacing between the items in the list.</a:t>
                      </a:r>
                    </a:p>
                    <a:p>
                      <a:endParaRPr lang="en-GB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 Identify the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subheadings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apply style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n-GB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14. Use the data from the file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INCOME.CSV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create a pie chart to show the </a:t>
                      </a:r>
                      <a:r>
                        <a:rPr lang="en-GB" sz="14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Commission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the years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2010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Display the </a:t>
                      </a:r>
                      <a:r>
                        <a:rPr lang="en-GB" sz="1400" b="0" i="1" u="sng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Commission </a:t>
                      </a:r>
                      <a:r>
                        <a:rPr lang="en-GB" sz="1400" b="0" i="0" u="sng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values as segment labels on the chart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sng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Display a legend to show the years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Insert the text: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Income from projects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 the chart title.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sng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Pull out the segment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 the </a:t>
                      </a:r>
                      <a:r>
                        <a:rPr lang="en-GB" sz="1400" b="0" i="0" u="sng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highest commission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endParaRPr lang="en-GB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  At the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end of the document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after the words </a:t>
                      </a:r>
                      <a:r>
                        <a:rPr lang="en-GB" sz="14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…from on-going work):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 the text: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The chart shows that the best year was and add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year you have chosen from the chart.</a:t>
                      </a:r>
                    </a:p>
                    <a:p>
                      <a:pPr lvl="1"/>
                      <a:endParaRPr lang="en-GB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 Insert the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chart at the end of the document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Make sure that the chart: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Fits within the page and column margins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 not distorted.</a:t>
                      </a:r>
                      <a:endParaRPr lang="en-US" sz="14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500" b="0" i="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9535" r="31259" b="36618"/>
          <a:stretch/>
        </p:blipFill>
        <p:spPr bwMode="auto">
          <a:xfrm>
            <a:off x="6116807" y="1131220"/>
            <a:ext cx="2807931" cy="157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4" r="25718" b="79841"/>
          <a:stretch/>
        </p:blipFill>
        <p:spPr bwMode="auto">
          <a:xfrm>
            <a:off x="6093453" y="2996952"/>
            <a:ext cx="2831285" cy="98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79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6011863" y="2420938"/>
            <a:ext cx="273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133302"/>
              </p:ext>
            </p:extLst>
          </p:nvPr>
        </p:nvGraphicFramePr>
        <p:xfrm>
          <a:off x="35496" y="170442"/>
          <a:ext cx="8928992" cy="8029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28992"/>
              </a:tblGrid>
              <a:tr h="33156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Chapter 17: Document Production (Word)</a:t>
                      </a:r>
                      <a:endParaRPr lang="en-US" sz="2000" dirty="0" smtClean="0">
                        <a:latin typeface="+mn-lt"/>
                      </a:endParaRPr>
                    </a:p>
                  </a:txBody>
                  <a:tcPr marL="91436" marR="91436"/>
                </a:tc>
              </a:tr>
              <a:tr h="406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effectLst/>
                        </a:rPr>
                        <a:t>Task </a:t>
                      </a:r>
                      <a:r>
                        <a:rPr lang="en-GB" sz="1800" b="1" kern="1200" baseline="0" dirty="0" smtClean="0">
                          <a:effectLst/>
                        </a:rPr>
                        <a:t>5</a:t>
                      </a:r>
                      <a:endParaRPr lang="en-GB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833638"/>
              </p:ext>
            </p:extLst>
          </p:nvPr>
        </p:nvGraphicFramePr>
        <p:xfrm>
          <a:off x="35495" y="1052736"/>
          <a:ext cx="5976367" cy="4419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976367"/>
              </a:tblGrid>
              <a:tr h="354320"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17. Place the image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REFINERY.JPG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the document at the top of the third paragraph which begins: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Projects include municipal water…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endParaRPr lang="en-GB" sz="1400" b="0" i="1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18. Re-size the image to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fill half the column width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maintain the aspect ratio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endParaRPr lang="en-GB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19. 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Align the image with the right of the column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the top of the text.</a:t>
                      </a:r>
                    </a:p>
                    <a:p>
                      <a:endParaRPr lang="en-GB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20. Make sure the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text wraps round the image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n-GB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Spell-check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the document and correct any errors.</a:t>
                      </a:r>
                    </a:p>
                    <a:p>
                      <a:endParaRPr lang="en-GB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22.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Proof-read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document, placing column or page breaks, if necessary, to make sure that: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Spacing is as specified and consistent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Lists do not overlap two columns or pages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There are no widows or orphans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There are no blank pages.</a:t>
                      </a:r>
                    </a:p>
                    <a:p>
                      <a:endParaRPr lang="en-GB" sz="18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24744"/>
            <a:ext cx="2786063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7" t="28421" r="9317" b="32558"/>
          <a:stretch/>
        </p:blipFill>
        <p:spPr bwMode="auto">
          <a:xfrm>
            <a:off x="6228184" y="3356992"/>
            <a:ext cx="2626091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57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4556</TotalTime>
  <Words>557</Words>
  <Application>Microsoft Office PowerPoint</Application>
  <PresentationFormat>On-screen Show (4:3)</PresentationFormat>
  <Paragraphs>63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All Saints Catholic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yahmad</dc:creator>
  <cp:lastModifiedBy>yahmad</cp:lastModifiedBy>
  <cp:revision>267</cp:revision>
  <cp:lastPrinted>2013-11-20T04:45:47Z</cp:lastPrinted>
  <dcterms:created xsi:type="dcterms:W3CDTF">2012-07-13T15:47:49Z</dcterms:created>
  <dcterms:modified xsi:type="dcterms:W3CDTF">2016-09-25T18:08:47Z</dcterms:modified>
</cp:coreProperties>
</file>