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5" r:id="rId2"/>
    <p:sldId id="268" r:id="rId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484" autoAdjust="0"/>
  </p:normalViewPr>
  <p:slideViewPr>
    <p:cSldViewPr>
      <p:cViewPr>
        <p:scale>
          <a:sx n="90" d="100"/>
          <a:sy n="90" d="100"/>
        </p:scale>
        <p:origin x="-99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9" y="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4F488-04FF-4A4E-8A3C-D96A4688238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25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9" y="8829825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C73D-84A1-4C1C-857D-C1B70AEC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393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993" y="3"/>
            <a:ext cx="2972392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8BE74-EDCE-4847-BAC2-A0FCA5B28F5A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319" y="4415678"/>
            <a:ext cx="5487369" cy="41839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860"/>
            <a:ext cx="2972393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993" y="8829860"/>
            <a:ext cx="2972392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6AE8F-1FDF-45CE-BA0A-3A21057C1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7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F1D6-4A3F-4505-8AA2-5E53D7EA3C25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09738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Chapter 17: Document Production (Word)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Task </a:t>
                      </a:r>
                      <a:r>
                        <a:rPr lang="en-US" sz="1800" b="1" kern="1200" baseline="0" dirty="0" smtClean="0">
                          <a:effectLst/>
                        </a:rPr>
                        <a:t>4 - </a:t>
                      </a:r>
                      <a:r>
                        <a:rPr lang="en-GB" sz="1800" b="1" kern="1200" dirty="0" smtClean="0">
                          <a:effectLst/>
                        </a:rPr>
                        <a:t>LG investigates Smart TV 'unauthorised spying' claim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95701"/>
              </p:ext>
            </p:extLst>
          </p:nvPr>
        </p:nvGraphicFramePr>
        <p:xfrm>
          <a:off x="35495" y="1052736"/>
          <a:ext cx="5976367" cy="576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76367"/>
              </a:tblGrid>
              <a:tr h="136815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a suitable software package (Word), load the file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LG Smart TV.RTF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200" b="1" i="0" u="sng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b="1" i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Layout</a:t>
                      </a:r>
                      <a:endParaRPr lang="en-US" sz="1400" b="1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the following Margins/Page Size –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all margins to – </a:t>
                      </a:r>
                      <a:r>
                        <a:rPr lang="en-US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2CM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the page size to </a:t>
                      </a:r>
                      <a:r>
                        <a:rPr lang="en-US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the page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orientation to </a:t>
                      </a:r>
                      <a:r>
                        <a:rPr lang="en-US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Portrait</a:t>
                      </a: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Header – Name -  </a:t>
                      </a:r>
                      <a:r>
                        <a:rPr lang="en-US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(Left</a:t>
                      </a: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Footer – File Name </a:t>
                      </a:r>
                      <a:r>
                        <a:rPr lang="en-US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(Left</a:t>
                      </a: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Date – (</a:t>
                      </a:r>
                      <a:r>
                        <a:rPr lang="en-US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</a:t>
                      </a: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b="1" i="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 Formatting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Insert this title at the start of the document </a:t>
                      </a:r>
                      <a:r>
                        <a:rPr lang="en-GB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LG investigates Smart TV ‘Unauthorised Spying' Claim (apply Title Style)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Below the title, add a subtitle --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Report by: and add your name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(apply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Subtitle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style)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b="1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 the </a:t>
                      </a:r>
                      <a:r>
                        <a:rPr lang="en-GB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 Text style </a:t>
                      </a:r>
                      <a:r>
                        <a:rPr lang="en-GB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remaining text and format into two columns (</a:t>
                      </a:r>
                      <a:r>
                        <a:rPr lang="en-GB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r>
                        <a:rPr lang="en-GB" sz="14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centimetre gap between the columns)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subheadings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apply the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Subheading Style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4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94" y="3944582"/>
            <a:ext cx="1642536" cy="11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2425" r="74092" b="68843"/>
          <a:stretch/>
        </p:blipFill>
        <p:spPr bwMode="auto">
          <a:xfrm>
            <a:off x="6108028" y="1062904"/>
            <a:ext cx="2928468" cy="204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5364" r="55244" b="84375"/>
          <a:stretch/>
        </p:blipFill>
        <p:spPr bwMode="auto">
          <a:xfrm>
            <a:off x="6108028" y="3284984"/>
            <a:ext cx="2844719" cy="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3125" r="71503" b="75047"/>
          <a:stretch/>
        </p:blipFill>
        <p:spPr bwMode="auto">
          <a:xfrm>
            <a:off x="6353892" y="5205000"/>
            <a:ext cx="2352989" cy="14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60562"/>
              </p:ext>
            </p:extLst>
          </p:nvPr>
        </p:nvGraphicFramePr>
        <p:xfrm>
          <a:off x="107504" y="3284984"/>
          <a:ext cx="5760640" cy="1615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6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House Style Specification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Sheet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Title: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Sans Serif, Blue, 24 pts,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Centre Aligned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Subtitle: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Sans Serif, Black, 22pts, Right aligned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Subheading: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Sans Serif, Black, Bold, Italic, 12 pts, Centre Aligned and one clear line space after each subheading.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</a:rPr>
                        <a:t>Body Text: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Serif, Black, 1,5 line spacing, 12 pts and Justified.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 clear line space after each paragraph.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0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492828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Chapter 17: Document Production (Word)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Task </a:t>
                      </a:r>
                      <a:r>
                        <a:rPr lang="en-US" sz="1800" b="1" kern="1200" baseline="0" dirty="0" smtClean="0">
                          <a:effectLst/>
                        </a:rPr>
                        <a:t>4 - </a:t>
                      </a:r>
                      <a:r>
                        <a:rPr lang="en-GB" sz="1800" b="1" kern="1200" dirty="0" smtClean="0">
                          <a:effectLst/>
                        </a:rPr>
                        <a:t>LG investigates Smart TV 'unauthorised spying' claim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792022"/>
              </p:ext>
            </p:extLst>
          </p:nvPr>
        </p:nvGraphicFramePr>
        <p:xfrm>
          <a:off x="35495" y="1052736"/>
          <a:ext cx="5976367" cy="385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76367"/>
              </a:tblGrid>
              <a:tr h="35432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 and edit data from different sources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="1" i="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Find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Sales.RTF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insert it at the end of the document.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sure the table fits within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column width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The font should match the body text of the document.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Merge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cells in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top row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the table across the five columns. Format only this row to be centre aligned and underlined.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Apply a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light grey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 – 40%) shading to only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top two rows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the table.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Insert the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Interface.JPG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image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the first page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Aligned to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left margin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first paragraph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Re-size the image to a height of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2cm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maintain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aspect ratio.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wrap text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tight. </a:t>
                      </a:r>
                      <a:endParaRPr lang="en-US" sz="14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Spell-check and proof-read the document.</a:t>
                      </a:r>
                      <a:endPara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500" b="0" i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9535" r="31259" b="36618"/>
          <a:stretch/>
        </p:blipFill>
        <p:spPr bwMode="auto">
          <a:xfrm>
            <a:off x="6116807" y="1131220"/>
            <a:ext cx="2807931" cy="157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4" r="25718" b="79841"/>
          <a:stretch/>
        </p:blipFill>
        <p:spPr bwMode="auto">
          <a:xfrm>
            <a:off x="6093453" y="2996952"/>
            <a:ext cx="2831285" cy="98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383</Words>
  <Application>Microsoft Office PowerPoint</Application>
  <PresentationFormat>On-screen Show (4:3)</PresentationFormat>
  <Paragraphs>45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yahmad</cp:lastModifiedBy>
  <cp:revision>259</cp:revision>
  <cp:lastPrinted>2013-11-20T04:45:47Z</cp:lastPrinted>
  <dcterms:created xsi:type="dcterms:W3CDTF">2012-07-13T15:47:49Z</dcterms:created>
  <dcterms:modified xsi:type="dcterms:W3CDTF">2016-09-25T18:09:53Z</dcterms:modified>
</cp:coreProperties>
</file>