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5" r:id="rId2"/>
    <p:sldId id="268" r:id="rId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94484" autoAdjust="0"/>
  </p:normalViewPr>
  <p:slideViewPr>
    <p:cSldViewPr>
      <p:cViewPr>
        <p:scale>
          <a:sx n="90" d="100"/>
          <a:sy n="90" d="100"/>
        </p:scale>
        <p:origin x="-768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9" y="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4F488-04FF-4A4E-8A3C-D96A46882382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825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9" y="8829825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1C73D-84A1-4C1C-857D-C1B70AECB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06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72393" cy="4650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993" y="3"/>
            <a:ext cx="2972392" cy="4650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8BE74-EDCE-4847-BAC2-A0FCA5B28F5A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319" y="4415678"/>
            <a:ext cx="5487369" cy="418390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860"/>
            <a:ext cx="2972393" cy="4650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993" y="8829860"/>
            <a:ext cx="2972392" cy="4650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6AE8F-1FDF-45CE-BA0A-3A21057C1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77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2F1D6-4A3F-4505-8AA2-5E53D7EA3C25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6011863" y="2420938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321226"/>
              </p:ext>
            </p:extLst>
          </p:nvPr>
        </p:nvGraphicFramePr>
        <p:xfrm>
          <a:off x="35496" y="170442"/>
          <a:ext cx="8928992" cy="8029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28992"/>
              </a:tblGrid>
              <a:tr h="331562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Chapter 17: Document Production (Word)</a:t>
                      </a:r>
                      <a:endParaRPr lang="en-GB" sz="2000" b="1" dirty="0"/>
                    </a:p>
                  </a:txBody>
                  <a:tcPr marL="91436" marR="91436"/>
                </a:tc>
              </a:tr>
              <a:tr h="40671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b="1" kern="1200" dirty="0" smtClean="0">
                          <a:effectLst/>
                        </a:rPr>
                        <a:t>Task </a:t>
                      </a:r>
                      <a:r>
                        <a:rPr lang="en-US" sz="1800" b="1" kern="1200" baseline="0" dirty="0" smtClean="0">
                          <a:effectLst/>
                        </a:rPr>
                        <a:t>3: </a:t>
                      </a:r>
                      <a:r>
                        <a:rPr lang="en-US" sz="2000" b="1" i="0" u="non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Tawara</a:t>
                      </a:r>
                      <a:r>
                        <a:rPr lang="en-US" sz="20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Star Family Cars </a:t>
                      </a:r>
                      <a:endParaRPr lang="en-GB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742738"/>
              </p:ext>
            </p:extLst>
          </p:nvPr>
        </p:nvGraphicFramePr>
        <p:xfrm>
          <a:off x="35495" y="1052736"/>
          <a:ext cx="5976367" cy="5334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76367"/>
              </a:tblGrid>
              <a:tr h="136815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Using a suitable software package (Word), load the file 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Text.RTF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200" b="1" i="0" u="sng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b="1" i="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Page Layout</a:t>
                      </a:r>
                      <a:endParaRPr lang="en-US" sz="1400" b="1" i="0" u="non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the following Margins/Page Size – 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Margins – Top, Bottom, Right and Left – </a:t>
                      </a:r>
                      <a:r>
                        <a:rPr lang="en-US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2CM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the page size to </a:t>
                      </a:r>
                      <a:r>
                        <a:rPr lang="en-US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A4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the page 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orientation to </a:t>
                      </a:r>
                      <a:r>
                        <a:rPr lang="en-US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Portrait</a:t>
                      </a:r>
                      <a:r>
                        <a:rPr lang="en-US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Header – Name -  </a:t>
                      </a:r>
                      <a:r>
                        <a:rPr lang="en-US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(Left</a:t>
                      </a:r>
                      <a:r>
                        <a:rPr lang="en-US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File Name – (</a:t>
                      </a:r>
                      <a:r>
                        <a:rPr lang="en-US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Centre</a:t>
                      </a:r>
                      <a:r>
                        <a:rPr lang="en-US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Form– (</a:t>
                      </a:r>
                      <a:r>
                        <a:rPr lang="en-US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Right</a:t>
                      </a:r>
                      <a:r>
                        <a:rPr lang="en-US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Footer – Todays Date </a:t>
                      </a:r>
                      <a:r>
                        <a:rPr lang="en-US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(Left</a:t>
                      </a:r>
                      <a:r>
                        <a:rPr lang="en-US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Page Number – (</a:t>
                      </a:r>
                      <a:r>
                        <a:rPr lang="en-US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Centre</a:t>
                      </a:r>
                      <a:r>
                        <a:rPr lang="en-US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b="1" i="0" u="sng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 Formatting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400" b="1" i="0" u="sng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400" b="1" i="0" u="sng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400" b="1" i="0" u="sng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400" b="1" i="0" u="sng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400" b="1" i="0" u="sng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400" b="1" i="0" u="sng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400" b="1" i="0" u="sng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400" b="1" i="0" u="none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400" b="1" i="0" u="none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b="1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Insert this title at the start of the document </a:t>
                      </a:r>
                      <a:r>
                        <a:rPr lang="en-US" sz="1200" b="1" i="0" u="none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Tawara</a:t>
                      </a:r>
                      <a:r>
                        <a:rPr lang="en-US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Star Family Cars (apply Title style).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 a new line below the title add the text - 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Latest Company News by: and add your name (</a:t>
                      </a:r>
                      <a:r>
                        <a:rPr lang="en-US" sz="1200" b="1" i="0" u="none" strike="noStrike" kern="1200" baseline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apply </a:t>
                      </a:r>
                      <a:r>
                        <a:rPr lang="en-US" sz="1200" b="1" i="0" u="none" strike="noStrike" kern="1200" baseline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Subtitle style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1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Apply the </a:t>
                      </a:r>
                      <a:r>
                        <a:rPr lang="en-US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Body Text </a:t>
                      </a:r>
                      <a:r>
                        <a:rPr lang="en-US" sz="1200" b="1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style to remaining text and format </a:t>
                      </a:r>
                      <a:r>
                        <a:rPr lang="en-US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into </a:t>
                      </a:r>
                      <a:r>
                        <a:rPr lang="en-US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 columns</a:t>
                      </a:r>
                      <a:r>
                        <a:rPr lang="en-US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centimeter gap between the columns)</a:t>
                      </a:r>
                      <a:endParaRPr lang="en-US" sz="1200" b="1" i="0" u="non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Identify the 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subheadings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apply the 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Subheading Style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200" b="1" i="0" u="none" strike="noStrike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Insert the text 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file NEWMODS.RTF 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before the subheading 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Sales Report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 the 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match the style of the main document.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994" y="3944582"/>
            <a:ext cx="1642536" cy="111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t="2425" r="74092" b="68843"/>
          <a:stretch/>
        </p:blipFill>
        <p:spPr bwMode="auto">
          <a:xfrm>
            <a:off x="6108028" y="1062904"/>
            <a:ext cx="2928468" cy="204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5364" r="55244" b="84375"/>
          <a:stretch/>
        </p:blipFill>
        <p:spPr bwMode="auto">
          <a:xfrm>
            <a:off x="6108028" y="3284984"/>
            <a:ext cx="2844719" cy="48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7" t="3125" r="71503" b="75047"/>
          <a:stretch/>
        </p:blipFill>
        <p:spPr bwMode="auto">
          <a:xfrm>
            <a:off x="6353892" y="5205000"/>
            <a:ext cx="2352989" cy="146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868052"/>
              </p:ext>
            </p:extLst>
          </p:nvPr>
        </p:nvGraphicFramePr>
        <p:xfrm>
          <a:off x="107504" y="3068960"/>
          <a:ext cx="5760640" cy="1615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64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House Style Specification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Sheet</a:t>
                      </a: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dirty="0" smtClean="0">
                          <a:solidFill>
                            <a:srgbClr val="FF0000"/>
                          </a:solidFill>
                        </a:rPr>
                        <a:t>Title: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Arial, Red, 36 pts,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centre aligned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Subtitle: </a:t>
                      </a: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Times New Roman, Black, Italic, 14 pts, Underlined, Right aligned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Subheading: </a:t>
                      </a: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Arial, Black, 12 pts, Centre Aligned and one clear line space after a subheading.</a:t>
                      </a:r>
                      <a:endParaRPr lang="en-GB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</a:rPr>
                        <a:t>Body Text: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Serif, Black, single line spacing, 12 pts and Justified. </a:t>
                      </a: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One clear line space after each paragraph.</a:t>
                      </a:r>
                      <a:endParaRPr lang="en-GB" sz="1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07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6011863" y="2420938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610901"/>
              </p:ext>
            </p:extLst>
          </p:nvPr>
        </p:nvGraphicFramePr>
        <p:xfrm>
          <a:off x="35496" y="170442"/>
          <a:ext cx="8928992" cy="8029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28992"/>
              </a:tblGrid>
              <a:tr h="331562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Chapter 17: Document Production (Word)</a:t>
                      </a:r>
                      <a:endParaRPr lang="en-GB" sz="2000" b="1" dirty="0"/>
                    </a:p>
                  </a:txBody>
                  <a:tcPr marL="91436" marR="91436"/>
                </a:tc>
              </a:tr>
              <a:tr h="40671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Task 3: </a:t>
                      </a:r>
                      <a:r>
                        <a:rPr lang="en-US" sz="2000" b="1" i="0" u="none" kern="1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Tawara</a:t>
                      </a:r>
                      <a:r>
                        <a:rPr lang="en-US" sz="20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Star Family Cars </a:t>
                      </a:r>
                      <a:endParaRPr lang="en-GB" sz="2000" b="1" dirty="0" smtClean="0"/>
                    </a:p>
                  </a:txBody>
                  <a:tcPr marL="91436" marR="91436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733683"/>
              </p:ext>
            </p:extLst>
          </p:nvPr>
        </p:nvGraphicFramePr>
        <p:xfrm>
          <a:off x="35495" y="1052736"/>
          <a:ext cx="5976367" cy="513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76367"/>
              </a:tblGrid>
              <a:tr h="354320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600" b="1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Enter and edit data from different sources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600" b="1" i="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Open the file 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SALES.CSV (Open in Excel) 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use the sales figures for each of the models to create a 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pie chart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Format the chart to display:</a:t>
                      </a:r>
                    </a:p>
                    <a:p>
                      <a:pPr marL="457200" lvl="1" indent="0">
                        <a:buFont typeface="+mj-lt"/>
                        <a:buNone/>
                      </a:pP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Segment labels with the 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model names 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full</a:t>
                      </a:r>
                    </a:p>
                    <a:p>
                      <a:pPr marL="457200" lvl="1" indent="0">
                        <a:buFont typeface="+mj-lt"/>
                        <a:buNone/>
                      </a:pP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title: 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Number of cars sold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Pull out or 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highlight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 segment which shows the 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best selling 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 not display a 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legend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Insert the chart after the subheading 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Sales Report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Resize the chart to fit within the 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margins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the 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column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Replace the text (Insert picture of new showroom) with the image 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showroom.JPG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Align the image with the 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right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margin of the column and the top of the second paragraph. Re-size the image so its width fills half the column and maintain the aspect ratio.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sure the 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text wraps 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round the image.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Spell-check the document.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Save the document with a new name.</a:t>
                      </a:r>
                      <a:endParaRPr lang="en-US" sz="1400" b="1" i="0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500" b="0" i="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8" t="26763" r="40894" b="43750"/>
          <a:stretch/>
        </p:blipFill>
        <p:spPr bwMode="auto">
          <a:xfrm>
            <a:off x="467545" y="4195432"/>
            <a:ext cx="1224136" cy="125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" t="2571" r="48114" b="56410"/>
          <a:stretch/>
        </p:blipFill>
        <p:spPr bwMode="auto">
          <a:xfrm>
            <a:off x="6076309" y="2198739"/>
            <a:ext cx="2784452" cy="141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 t="21795" r="31785" b="56410"/>
          <a:stretch/>
        </p:blipFill>
        <p:spPr bwMode="auto">
          <a:xfrm>
            <a:off x="6076309" y="1124744"/>
            <a:ext cx="2799186" cy="79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309" y="3789040"/>
            <a:ext cx="2784452" cy="167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79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4417</TotalTime>
  <Words>441</Words>
  <Application>Microsoft Office PowerPoint</Application>
  <PresentationFormat>On-screen Show (4:3)</PresentationFormat>
  <Paragraphs>56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All Saints Catholic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yahmad</dc:creator>
  <cp:lastModifiedBy>Yasar Ahmad</cp:lastModifiedBy>
  <cp:revision>253</cp:revision>
  <cp:lastPrinted>2013-11-20T04:45:47Z</cp:lastPrinted>
  <dcterms:created xsi:type="dcterms:W3CDTF">2012-07-13T15:47:49Z</dcterms:created>
  <dcterms:modified xsi:type="dcterms:W3CDTF">2016-04-05T03:59:32Z</dcterms:modified>
</cp:coreProperties>
</file>