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484" autoAdjust="0"/>
  </p:normalViewPr>
  <p:slideViewPr>
    <p:cSldViewPr>
      <p:cViewPr>
        <p:scale>
          <a:sx n="80" d="100"/>
          <a:sy n="80" d="100"/>
        </p:scale>
        <p:origin x="-108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46" cy="4650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3" y="0"/>
            <a:ext cx="3038445" cy="4650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6" y="4415678"/>
            <a:ext cx="5609311" cy="418390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60"/>
            <a:ext cx="3038446" cy="465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3" y="8829860"/>
            <a:ext cx="3038445" cy="4650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335946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Chapter 17: Document Production (Word)</a:t>
                      </a:r>
                      <a:endParaRPr lang="en-GB" sz="2000" b="1" dirty="0"/>
                    </a:p>
                  </a:txBody>
                  <a:tcPr marL="91436" marR="91436"/>
                </a:tc>
              </a:tr>
              <a:tr h="4067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1" kern="1200" dirty="0" smtClean="0">
                          <a:effectLst/>
                        </a:rPr>
                        <a:t>Task</a:t>
                      </a:r>
                      <a:r>
                        <a:rPr lang="en-US" sz="1800" b="1" kern="1200" baseline="0" dirty="0" smtClean="0">
                          <a:effectLst/>
                        </a:rPr>
                        <a:t> 1 - </a:t>
                      </a:r>
                      <a:r>
                        <a:rPr lang="en-US" sz="1800" b="1" kern="1200" dirty="0" smtClean="0">
                          <a:effectLst/>
                        </a:rPr>
                        <a:t>Smartphone wars: Apple v Samsung</a:t>
                      </a:r>
                      <a:endParaRPr lang="en-GB" sz="2000" b="1" dirty="0" smtClean="0"/>
                    </a:p>
                  </a:txBody>
                  <a:tcPr marL="91436" marR="91436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727752"/>
              </p:ext>
            </p:extLst>
          </p:nvPr>
        </p:nvGraphicFramePr>
        <p:xfrm>
          <a:off x="35495" y="1052736"/>
          <a:ext cx="5976367" cy="5745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76367"/>
              </a:tblGrid>
              <a:tr h="136815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Layout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5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the page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Landscape </a:t>
                      </a:r>
                      <a:r>
                        <a:rPr lang="en-US" sz="1400" b="1" i="0" u="none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en-US" sz="1400" b="1" i="0" u="none" kern="1200" baseline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</a:t>
                      </a:r>
                      <a:r>
                        <a:rPr lang="en-US" sz="1400" b="1" i="0" u="none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the following Margins – 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 &amp; Left –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 &amp; Bottom –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your name in the Header (Top Right)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the  Page Number in the Footer (Centre)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b="1" i="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 Formatting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i="0" u="sng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i="0" u="sng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i="0" u="sng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i="0" u="sng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i="0" u="sng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i="0" u="sng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the text styles shown above.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the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 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style to the main title (Smart Phone …..)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the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Body Text 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style to the remaining text.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 the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 below the title 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 that it is into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three columns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Enter and edit data from different sources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0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1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Samsung image  </a:t>
                      </a: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first paragraph from the second column.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Resize the image so it is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aligned to the left of the margin </a:t>
                      </a: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 height is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2.5CM</a:t>
                      </a: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(maintain aspect ratio).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 the picture so it is wrapped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tight</a:t>
                      </a: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around the text. </a:t>
                      </a:r>
                      <a:endParaRPr lang="en-US" sz="1400" b="1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994" y="3944582"/>
            <a:ext cx="1642536" cy="1113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" t="2425" r="74092" b="68843"/>
          <a:stretch/>
        </p:blipFill>
        <p:spPr bwMode="auto">
          <a:xfrm>
            <a:off x="6108028" y="1062904"/>
            <a:ext cx="2928468" cy="204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0" t="5364" r="55244" b="84375"/>
          <a:stretch/>
        </p:blipFill>
        <p:spPr bwMode="auto">
          <a:xfrm>
            <a:off x="6108028" y="3284984"/>
            <a:ext cx="2844719" cy="485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7" t="3125" r="71503" b="75047"/>
          <a:stretch/>
        </p:blipFill>
        <p:spPr bwMode="auto">
          <a:xfrm>
            <a:off x="6353892" y="5205000"/>
            <a:ext cx="2352989" cy="146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68992"/>
              </p:ext>
            </p:extLst>
          </p:nvPr>
        </p:nvGraphicFramePr>
        <p:xfrm>
          <a:off x="107504" y="3212976"/>
          <a:ext cx="5760640" cy="1066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64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House Style Specification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Sheet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Title: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Sans Serif, Red, Bold, 20 pts,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centre aligned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FF0000"/>
                          </a:solidFill>
                        </a:rPr>
                        <a:t>Body Text: 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Serif, Black, 1.5 line spacing, 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pts and Justified. Line space after each paragraph.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07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4123</TotalTime>
  <Words>203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238</cp:revision>
  <cp:lastPrinted>2013-11-17T06:59:07Z</cp:lastPrinted>
  <dcterms:created xsi:type="dcterms:W3CDTF">2012-07-13T15:47:49Z</dcterms:created>
  <dcterms:modified xsi:type="dcterms:W3CDTF">2016-09-25T18:07:23Z</dcterms:modified>
</cp:coreProperties>
</file>