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9A7C61-6C39-4F15-A9F4-2A7D6F79E5DA}" type="datetimeFigureOut">
              <a:rPr lang="en-GB" smtClean="0"/>
              <a:t>29/08/2018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3EC33F-A311-4CC2-B458-5356B36E4E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5133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3200" y="1066800"/>
            <a:ext cx="6172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174354610"/>
              </p:ext>
            </p:extLst>
          </p:nvPr>
        </p:nvGraphicFramePr>
        <p:xfrm>
          <a:off x="685800" y="162560"/>
          <a:ext cx="8229600" cy="7924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229600"/>
              </a:tblGrid>
              <a:tr h="38100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ICT IGCSE</a:t>
                      </a:r>
                      <a:endParaRPr lang="en-GB" sz="200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Mail Merge – Merit Letter</a:t>
                      </a:r>
                      <a:endParaRPr lang="en-GB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 userDrawn="1"/>
        </p:nvSpPr>
        <p:spPr>
          <a:xfrm>
            <a:off x="152400" y="0"/>
            <a:ext cx="381000" cy="6858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en-GB" dirty="0" smtClean="0"/>
          </a:p>
          <a:p>
            <a:pPr algn="ctr"/>
            <a:endParaRPr lang="en-GB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1098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GB" b="1" dirty="0" smtClean="0"/>
              <a:t>Chapter 17: Document Production</a:t>
            </a:r>
            <a:endParaRPr lang="en-GB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6477000"/>
            <a:ext cx="3810000" cy="2286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WWW.YAHMAD.CO.UK</a:t>
            </a:r>
            <a:endParaRPr lang="en-GB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07408" y="998560"/>
            <a:ext cx="8131792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b="1" dirty="0"/>
              <a:t>Prepare a </a:t>
            </a:r>
            <a:r>
              <a:rPr lang="en-GB" b="1" dirty="0" smtClean="0">
                <a:solidFill>
                  <a:srgbClr val="FF0000"/>
                </a:solidFill>
              </a:rPr>
              <a:t>mail merge</a:t>
            </a:r>
            <a:r>
              <a:rPr lang="en-GB" b="1" dirty="0" smtClean="0"/>
              <a:t> </a:t>
            </a:r>
            <a:r>
              <a:rPr lang="en-GB" b="1" dirty="0"/>
              <a:t>letter using the file </a:t>
            </a:r>
            <a:r>
              <a:rPr lang="en-GB" b="1" dirty="0" smtClean="0">
                <a:solidFill>
                  <a:srgbClr val="FF0000"/>
                </a:solidFill>
              </a:rPr>
              <a:t>Merit letter.doc</a:t>
            </a:r>
            <a:r>
              <a:rPr lang="en-GB" b="1" dirty="0" smtClean="0"/>
              <a:t> as your </a:t>
            </a:r>
            <a:r>
              <a:rPr lang="en-GB" b="1" dirty="0" smtClean="0">
                <a:solidFill>
                  <a:srgbClr val="FF0000"/>
                </a:solidFill>
              </a:rPr>
              <a:t>Master</a:t>
            </a:r>
            <a:r>
              <a:rPr lang="en-GB" b="1" dirty="0" smtClean="0"/>
              <a:t> </a:t>
            </a:r>
            <a:r>
              <a:rPr lang="en-GB" b="1" dirty="0"/>
              <a:t>and the </a:t>
            </a:r>
            <a:r>
              <a:rPr lang="en-GB" b="1" dirty="0" smtClean="0">
                <a:solidFill>
                  <a:srgbClr val="FF0000"/>
                </a:solidFill>
              </a:rPr>
              <a:t>Student Table.xlsx </a:t>
            </a:r>
            <a:r>
              <a:rPr lang="en-GB" b="1" dirty="0" smtClean="0"/>
              <a:t>as the </a:t>
            </a:r>
            <a:r>
              <a:rPr lang="en-GB" b="1" dirty="0" smtClean="0">
                <a:solidFill>
                  <a:srgbClr val="FF0000"/>
                </a:solidFill>
              </a:rPr>
              <a:t>source data</a:t>
            </a:r>
            <a:r>
              <a:rPr lang="en-GB" b="1" dirty="0" smtClean="0"/>
              <a:t>.</a:t>
            </a:r>
          </a:p>
          <a:p>
            <a:pPr algn="just"/>
            <a:endParaRPr lang="en-GB" sz="1600" dirty="0"/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You </a:t>
            </a:r>
            <a:r>
              <a:rPr lang="en-GB" dirty="0"/>
              <a:t>will need to insert relevant fields from your data source </a:t>
            </a:r>
            <a:r>
              <a:rPr lang="en-GB" dirty="0" smtClean="0"/>
              <a:t>in to the master document.</a:t>
            </a:r>
          </a:p>
          <a:p>
            <a:pPr marL="457200" indent="-457200">
              <a:buFont typeface="+mj-lt"/>
              <a:buAutoNum type="arabicPeriod"/>
            </a:pPr>
            <a:endParaRPr lang="en-GB" sz="1000" dirty="0"/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You </a:t>
            </a:r>
            <a:r>
              <a:rPr lang="en-GB" dirty="0"/>
              <a:t>will need to replace date with a field to display today’s date in the </a:t>
            </a:r>
            <a:r>
              <a:rPr lang="en-GB" dirty="0" smtClean="0"/>
              <a:t>format DD/MM/</a:t>
            </a:r>
            <a:r>
              <a:rPr lang="en-GB" dirty="0" err="1" smtClean="0"/>
              <a:t>YYYY</a:t>
            </a:r>
            <a:r>
              <a:rPr lang="en-GB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en-GB" sz="1000" dirty="0"/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Add </a:t>
            </a:r>
            <a:r>
              <a:rPr lang="en-GB" dirty="0"/>
              <a:t>your name as the originator of the </a:t>
            </a:r>
            <a:r>
              <a:rPr lang="en-GB" dirty="0" smtClean="0"/>
              <a:t>letter.</a:t>
            </a:r>
          </a:p>
          <a:p>
            <a:pPr marL="457200" indent="-457200">
              <a:buFont typeface="+mj-lt"/>
              <a:buAutoNum type="arabicPeriod"/>
            </a:pPr>
            <a:endParaRPr lang="en-GB" sz="1000" dirty="0"/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Proofread </a:t>
            </a:r>
            <a:r>
              <a:rPr lang="en-GB" dirty="0"/>
              <a:t>and spell check the letter</a:t>
            </a:r>
            <a:r>
              <a:rPr lang="en-GB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en-GB" sz="1000" b="1" dirty="0"/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Merge the letters to those students who have </a:t>
            </a:r>
            <a:r>
              <a:rPr lang="en-GB" b="1" dirty="0" smtClean="0"/>
              <a:t>achieved 100 or more merit points</a:t>
            </a:r>
            <a:r>
              <a:rPr lang="en-GB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en-GB" sz="1000" dirty="0"/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Add a </a:t>
            </a:r>
            <a:r>
              <a:rPr lang="en-GB" b="1" dirty="0"/>
              <a:t>minimum of three features</a:t>
            </a:r>
            <a:r>
              <a:rPr lang="en-GB" dirty="0"/>
              <a:t> to the </a:t>
            </a:r>
            <a:r>
              <a:rPr lang="en-GB" dirty="0" smtClean="0"/>
              <a:t>mail merge </a:t>
            </a:r>
            <a:r>
              <a:rPr lang="en-GB" dirty="0"/>
              <a:t>master document to suit a </a:t>
            </a:r>
            <a:r>
              <a:rPr lang="en-GB" dirty="0" smtClean="0"/>
              <a:t>professional letter.</a:t>
            </a:r>
          </a:p>
          <a:p>
            <a:pPr marL="457200" indent="-457200">
              <a:buFont typeface="+mj-lt"/>
              <a:buAutoNum type="arabicPeriod"/>
            </a:pPr>
            <a:endParaRPr lang="en-GB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GB" b="1" dirty="0" smtClean="0">
                <a:solidFill>
                  <a:srgbClr val="FF0000"/>
                </a:solidFill>
              </a:rPr>
              <a:t>Create a slide master template in a Presentation software using the </a:t>
            </a:r>
            <a:r>
              <a:rPr lang="en-GB" b="1" u="sng" dirty="0" smtClean="0">
                <a:solidFill>
                  <a:srgbClr val="FF0000"/>
                </a:solidFill>
              </a:rPr>
              <a:t>three features </a:t>
            </a:r>
            <a:r>
              <a:rPr lang="en-GB" b="1" dirty="0" smtClean="0">
                <a:solidFill>
                  <a:srgbClr val="FF0000"/>
                </a:solidFill>
              </a:rPr>
              <a:t>used in the mail merge document. Include slide numbers and your name in the slider footer.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831084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699448" y="1066800"/>
            <a:ext cx="2897874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/>
              <a:t>Mail Merged Letter</a:t>
            </a:r>
            <a:endParaRPr lang="en-GB" sz="1600" b="1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34" t="22389" r="24372" b="15204"/>
          <a:stretch/>
        </p:blipFill>
        <p:spPr bwMode="auto">
          <a:xfrm>
            <a:off x="731293" y="1524000"/>
            <a:ext cx="6699914" cy="4565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7565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567</TotalTime>
  <Words>141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yahmad</dc:creator>
  <cp:lastModifiedBy>yahmad</cp:lastModifiedBy>
  <cp:revision>70</cp:revision>
  <dcterms:created xsi:type="dcterms:W3CDTF">2006-08-16T00:00:00Z</dcterms:created>
  <dcterms:modified xsi:type="dcterms:W3CDTF">2018-08-29T17:04:25Z</dcterms:modified>
</cp:coreProperties>
</file>