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06" autoAdjust="0"/>
  </p:normalViewPr>
  <p:slideViewPr>
    <p:cSldViewPr>
      <p:cViewPr varScale="1">
        <p:scale>
          <a:sx n="67" d="100"/>
          <a:sy n="67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A7C61-6C39-4F15-A9F4-2A7D6F79E5DA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EC33F-A311-4CC2-B458-5356B36E4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133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1066800"/>
            <a:ext cx="6172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24403572"/>
              </p:ext>
            </p:extLst>
          </p:nvPr>
        </p:nvGraphicFramePr>
        <p:xfrm>
          <a:off x="685800" y="162560"/>
          <a:ext cx="8229600" cy="79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GB" sz="2000" dirty="0"/>
                        <a:t>ICT IGCSE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CSS &amp; HTML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 userDrawn="1"/>
        </p:nvSpPr>
        <p:spPr>
          <a:xfrm>
            <a:off x="152400" y="0"/>
            <a:ext cx="381000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GB" dirty="0"/>
          </a:p>
          <a:p>
            <a:pPr algn="ctr"/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098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GB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Chapter 21: Web Authoring</a:t>
            </a:r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477000"/>
            <a:ext cx="3810000" cy="2286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WWW.YAHMAD.CO.UK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EA3E134-F22F-45D8-862E-73BC618C14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556616"/>
              </p:ext>
            </p:extLst>
          </p:nvPr>
        </p:nvGraphicFramePr>
        <p:xfrm>
          <a:off x="685800" y="1524000"/>
          <a:ext cx="8278685" cy="3566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55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5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5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57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6800">
                <a:tc gridSpan="5"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Write your own CSS for common styles like:  </a:t>
                      </a:r>
                      <a:r>
                        <a:rPr lang="en-US" sz="2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h1, h2, h3, P, li – </a:t>
                      </a: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Save style sheet as “</a:t>
                      </a:r>
                      <a:r>
                        <a:rPr lang="en-US" sz="2000" b="1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Text styles</a:t>
                      </a: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”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2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Attach the style sheet and apply the text styles.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0328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6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Heading 1 – </a:t>
                      </a:r>
                      <a:r>
                        <a:rPr lang="en-GB" sz="16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H1 {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600" b="1" i="0" u="non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font- family</a:t>
                      </a:r>
                      <a:r>
                        <a:rPr lang="en-GB" sz="14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4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San serif</a:t>
                      </a:r>
                      <a:r>
                        <a:rPr lang="en-GB" sz="14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font-size</a:t>
                      </a:r>
                      <a:r>
                        <a:rPr lang="en-GB" sz="14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4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16</a:t>
                      </a:r>
                      <a:r>
                        <a:rPr lang="en-GB" sz="14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font-style</a:t>
                      </a:r>
                      <a:r>
                        <a:rPr lang="en-GB" sz="14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4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italic</a:t>
                      </a:r>
                      <a:r>
                        <a:rPr lang="en-GB" sz="14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colour</a:t>
                      </a:r>
                      <a:r>
                        <a:rPr lang="en-GB" sz="14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4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#FF0000</a:t>
                      </a:r>
                      <a:r>
                        <a:rPr lang="en-GB" sz="14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font-weight</a:t>
                      </a:r>
                      <a:r>
                        <a:rPr lang="en-GB" sz="14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4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bold</a:t>
                      </a:r>
                      <a:r>
                        <a:rPr lang="en-GB" sz="14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text-align</a:t>
                      </a:r>
                      <a:r>
                        <a:rPr lang="en-GB" sz="14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4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left</a:t>
                      </a:r>
                      <a:r>
                        <a:rPr lang="en-GB" sz="14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6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600" b="1" i="0" u="non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6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Heading 2 – </a:t>
                      </a:r>
                      <a:r>
                        <a:rPr lang="en-GB" sz="16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H2 {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1" i="0" u="non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font- family</a:t>
                      </a:r>
                      <a:r>
                        <a:rPr lang="en-GB" sz="14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4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Serif</a:t>
                      </a:r>
                      <a:r>
                        <a:rPr lang="en-GB" sz="14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font-size</a:t>
                      </a:r>
                      <a:r>
                        <a:rPr lang="en-GB" sz="14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4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14</a:t>
                      </a:r>
                      <a:r>
                        <a:rPr lang="en-GB" sz="14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font-style</a:t>
                      </a:r>
                      <a:r>
                        <a:rPr lang="en-GB" sz="14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4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italic</a:t>
                      </a:r>
                      <a:r>
                        <a:rPr lang="en-GB" sz="14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colour</a:t>
                      </a:r>
                      <a:r>
                        <a:rPr lang="en-GB" sz="14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4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0" u="none" kern="1200" baseline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#0000FF</a:t>
                      </a:r>
                      <a:r>
                        <a:rPr lang="en-GB" sz="14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font-weight</a:t>
                      </a:r>
                      <a:r>
                        <a:rPr lang="en-GB" sz="14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4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bold</a:t>
                      </a:r>
                      <a:r>
                        <a:rPr lang="en-GB" sz="14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text-align</a:t>
                      </a:r>
                      <a:r>
                        <a:rPr lang="en-GB" sz="14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4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left</a:t>
                      </a:r>
                      <a:r>
                        <a:rPr lang="en-GB" sz="14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6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600" b="1" i="0" u="non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6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Heading 3 – </a:t>
                      </a:r>
                      <a:r>
                        <a:rPr lang="en-GB" sz="16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H3 {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1" i="0" u="non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font- family</a:t>
                      </a:r>
                      <a:r>
                        <a:rPr lang="en-GB" sz="14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4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San serif</a:t>
                      </a:r>
                      <a:r>
                        <a:rPr lang="en-GB" sz="14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font-size</a:t>
                      </a:r>
                      <a:r>
                        <a:rPr lang="en-GB" sz="14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4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12</a:t>
                      </a:r>
                      <a:r>
                        <a:rPr lang="en-GB" sz="14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colour</a:t>
                      </a:r>
                      <a:r>
                        <a:rPr lang="en-GB" sz="14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4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#000000</a:t>
                      </a:r>
                      <a:r>
                        <a:rPr lang="en-GB" sz="14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font-weight</a:t>
                      </a:r>
                      <a:r>
                        <a:rPr lang="en-GB" sz="14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4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bold</a:t>
                      </a:r>
                      <a:r>
                        <a:rPr lang="en-GB" sz="14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text-align</a:t>
                      </a:r>
                      <a:r>
                        <a:rPr lang="en-GB" sz="14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4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left</a:t>
                      </a:r>
                      <a:r>
                        <a:rPr lang="en-GB" sz="14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6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600" b="1" i="0" u="non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6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Paragraph – </a:t>
                      </a:r>
                      <a:r>
                        <a:rPr lang="en-GB" sz="16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 {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1" i="0" u="non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font- family</a:t>
                      </a:r>
                      <a:r>
                        <a:rPr lang="en-GB" sz="14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4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San serif</a:t>
                      </a:r>
                      <a:r>
                        <a:rPr lang="en-GB" sz="14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font-size</a:t>
                      </a:r>
                      <a:r>
                        <a:rPr lang="en-GB" sz="14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4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12</a:t>
                      </a:r>
                      <a:r>
                        <a:rPr lang="en-GB" sz="14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colour</a:t>
                      </a:r>
                      <a:r>
                        <a:rPr lang="en-GB" sz="14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4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#000000</a:t>
                      </a:r>
                      <a:r>
                        <a:rPr lang="en-GB" sz="14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text-align</a:t>
                      </a:r>
                      <a:r>
                        <a:rPr lang="en-GB" sz="14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4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left</a:t>
                      </a:r>
                      <a:r>
                        <a:rPr lang="en-GB" sz="14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6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600" b="1" i="0" u="non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8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List – </a:t>
                      </a:r>
                      <a:r>
                        <a:rPr lang="en-GB" sz="18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 {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1" i="0" u="non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font- family</a:t>
                      </a:r>
                      <a:r>
                        <a:rPr lang="en-GB" sz="14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4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Serif</a:t>
                      </a:r>
                      <a:r>
                        <a:rPr lang="en-GB" sz="14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font-size</a:t>
                      </a:r>
                      <a:r>
                        <a:rPr lang="en-GB" sz="14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4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14</a:t>
                      </a:r>
                      <a:r>
                        <a:rPr lang="en-GB" sz="14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colour</a:t>
                      </a:r>
                      <a:r>
                        <a:rPr lang="en-GB" sz="14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4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#FF0000</a:t>
                      </a:r>
                      <a:r>
                        <a:rPr lang="en-GB" sz="14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text-align</a:t>
                      </a:r>
                      <a:r>
                        <a:rPr lang="en-GB" sz="14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4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left</a:t>
                      </a:r>
                      <a:r>
                        <a:rPr lang="en-GB" sz="14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600" b="1" i="0" u="none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A80C577-7F53-4CB9-8D3F-7EF4EDE40D53}"/>
              </a:ext>
            </a:extLst>
          </p:cNvPr>
          <p:cNvSpPr txBox="1"/>
          <p:nvPr/>
        </p:nvSpPr>
        <p:spPr>
          <a:xfrm>
            <a:off x="685800" y="990600"/>
            <a:ext cx="9906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Task 1</a:t>
            </a:r>
          </a:p>
        </p:txBody>
      </p:sp>
    </p:spTree>
    <p:extLst>
      <p:ext uri="{BB962C8B-B14F-4D97-AF65-F5344CB8AC3E}">
        <p14:creationId xmlns:p14="http://schemas.microsoft.com/office/powerpoint/2010/main" val="2270166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A80C577-7F53-4CB9-8D3F-7EF4EDE40D53}"/>
              </a:ext>
            </a:extLst>
          </p:cNvPr>
          <p:cNvSpPr txBox="1"/>
          <p:nvPr/>
        </p:nvSpPr>
        <p:spPr>
          <a:xfrm>
            <a:off x="685800" y="990600"/>
            <a:ext cx="9906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Task 1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723C98CB-07AD-48DA-9694-0E85C0A21D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2168" y="2892202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6442128-07E4-435E-9DB5-AA3334BD5E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0511473"/>
              </p:ext>
            </p:extLst>
          </p:nvPr>
        </p:nvGraphicFramePr>
        <p:xfrm>
          <a:off x="685800" y="1524001"/>
          <a:ext cx="8305800" cy="4887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0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1876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Open the text.html file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2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Attach the CSV file you created</a:t>
                      </a:r>
                      <a:endParaRPr lang="en-US" sz="20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2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Apply the text styles as shown in the image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1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1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Example: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Remember to </a:t>
                      </a:r>
                      <a:r>
                        <a:rPr lang="en-GB" sz="1400" b="1" i="0" u="sng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open</a:t>
                      </a:r>
                      <a:r>
                        <a:rPr lang="en-GB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GB" sz="1400" b="1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&lt;h1&gt; </a:t>
                      </a:r>
                      <a:r>
                        <a:rPr lang="en-GB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</a:t>
                      </a:r>
                      <a:r>
                        <a:rPr lang="en-GB" sz="1400" b="1" i="0" u="sng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close</a:t>
                      </a:r>
                      <a:r>
                        <a:rPr lang="en-GB" sz="1400" b="0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1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&lt;/h1&gt; </a:t>
                      </a:r>
                      <a:r>
                        <a:rPr lang="en-GB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tags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sz="100" b="1" i="0" u="none" strike="noStrike" kern="1200" baseline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6" name="Picture 2">
            <a:extLst>
              <a:ext uri="{FF2B5EF4-FFF2-40B4-BE49-F238E27FC236}">
                <a16:creationId xmlns:a16="http://schemas.microsoft.com/office/drawing/2014/main" id="{FB1F0E16-4B46-448D-9B0C-E3B33DCB91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346" b="15092"/>
          <a:stretch/>
        </p:blipFill>
        <p:spPr bwMode="auto">
          <a:xfrm>
            <a:off x="710418" y="2886440"/>
            <a:ext cx="7056784" cy="2387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7D58A01B-F4B8-4F66-8FA2-CFC53A0E62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5" t="42534" r="68929" b="54005"/>
          <a:stretch/>
        </p:blipFill>
        <p:spPr bwMode="auto">
          <a:xfrm>
            <a:off x="4679529" y="5536877"/>
            <a:ext cx="3351064" cy="253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1293562-9147-44CF-8BFF-F8AE0996C7E6}"/>
              </a:ext>
            </a:extLst>
          </p:cNvPr>
          <p:cNvCxnSpPr/>
          <p:nvPr/>
        </p:nvCxnSpPr>
        <p:spPr>
          <a:xfrm flipH="1" flipV="1">
            <a:off x="4969660" y="5693224"/>
            <a:ext cx="430292" cy="3600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9D3FC98-051F-477F-ADB6-D7C5CC9E7196}"/>
              </a:ext>
            </a:extLst>
          </p:cNvPr>
          <p:cNvCxnSpPr>
            <a:cxnSpLocks/>
          </p:cNvCxnSpPr>
          <p:nvPr/>
        </p:nvCxnSpPr>
        <p:spPr>
          <a:xfrm flipV="1">
            <a:off x="6610383" y="5693224"/>
            <a:ext cx="1156819" cy="3600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91A38552-DA6A-4665-B089-97606EAF44C6}"/>
              </a:ext>
            </a:extLst>
          </p:cNvPr>
          <p:cNvSpPr txBox="1"/>
          <p:nvPr/>
        </p:nvSpPr>
        <p:spPr>
          <a:xfrm>
            <a:off x="5295651" y="5944557"/>
            <a:ext cx="1419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Heading 1 tags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028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221</Words>
  <Application>Microsoft Office PowerPoint</Application>
  <PresentationFormat>On-screen Show (4:3)</PresentationFormat>
  <Paragraphs>64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yahmad</dc:creator>
  <cp:lastModifiedBy>yahmad</cp:lastModifiedBy>
  <cp:revision>65</cp:revision>
  <dcterms:created xsi:type="dcterms:W3CDTF">2006-08-16T00:00:00Z</dcterms:created>
  <dcterms:modified xsi:type="dcterms:W3CDTF">2019-01-15T14:50:51Z</dcterms:modified>
</cp:coreProperties>
</file>