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304782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Set the style sheet so each </a:t>
                      </a:r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table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 has:</a:t>
                      </a:r>
                      <a:endParaRPr lang="en-GB" sz="1800" b="1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949481"/>
              </p:ext>
            </p:extLst>
          </p:nvPr>
        </p:nvGraphicFramePr>
        <p:xfrm>
          <a:off x="107504" y="1268760"/>
          <a:ext cx="8821295" cy="49141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64">
                <a:tc gridSpan="3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CSS called </a:t>
                      </a:r>
                      <a:r>
                        <a:rPr lang="en-US" sz="2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Cameras.CSS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Style Sheet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H1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/>
                        <a:t>Red, San-Serif, 22, bold, italic, center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/>
                        <a:t>Red, Serif, 18, left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64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Table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Blue Background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Height: 600px, Width 400px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Collapsed Borders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64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External Borders – 4 </a:t>
                      </a:r>
                      <a:r>
                        <a:rPr lang="en-GB" sz="1800" b="0" dirty="0" err="1"/>
                        <a:t>px</a:t>
                      </a:r>
                      <a:r>
                        <a:rPr lang="en-GB" sz="1800" b="0" dirty="0"/>
                        <a:t>, Red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Internal Borders – 1px, Black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2400" b="1" i="0" dirty="0"/>
                        <a:t>TD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All</a:t>
                      </a:r>
                      <a:r>
                        <a:rPr lang="en-GB" sz="1800" b="0" baseline="0" dirty="0"/>
                        <a:t> Borders Solid</a:t>
                      </a:r>
                      <a:endParaRPr lang="en-GB" sz="18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2400" b="1" i="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55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dirty="0"/>
                        <a:t>Cell Padding 10 PX (all)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Body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/>
                        <a:t>Yellow Background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Set your name as a comment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073680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534661"/>
              </p:ext>
            </p:extLst>
          </p:nvPr>
        </p:nvGraphicFramePr>
        <p:xfrm>
          <a:off x="114883" y="1129098"/>
          <a:ext cx="8928990" cy="579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795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Resize </a:t>
                      </a:r>
                      <a:r>
                        <a:rPr lang="en-US" sz="16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image 1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image 2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6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image 3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a 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suitable application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The </a:t>
                      </a:r>
                      <a:r>
                        <a:rPr lang="en-US" sz="1800" b="1" i="0" u="sng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width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 each image should be 100 Pixels.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1" i="0" u="sng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Maintain the aspect ratio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Cameras.htm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attach the style sheet created in step 1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tables shown below.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the three resized images.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Insert the text and apply the CSS styles.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07318"/>
              </p:ext>
            </p:extLst>
          </p:nvPr>
        </p:nvGraphicFramePr>
        <p:xfrm>
          <a:off x="233418" y="2817342"/>
          <a:ext cx="3888432" cy="379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6626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Place Image</a:t>
                      </a:r>
                      <a:r>
                        <a:rPr lang="en-GB" b="1" baseline="0" dirty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Nikon D3300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24 Megapixel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HD Video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£450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6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Place Image</a:t>
                      </a:r>
                      <a:r>
                        <a:rPr lang="en-GB" b="1" baseline="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Cannon 600D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26 Megapixel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HD Video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£550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626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Place</a:t>
                      </a:r>
                      <a:r>
                        <a:rPr lang="en-GB" b="1" baseline="0" dirty="0">
                          <a:solidFill>
                            <a:schemeClr val="tx1"/>
                          </a:solidFill>
                        </a:rPr>
                        <a:t> Image 3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Top</a:t>
                      </a:r>
                      <a:r>
                        <a:rPr lang="en-GB" b="1" baseline="0" dirty="0"/>
                        <a:t> Sales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GB" baseline="0" dirty="0"/>
                        <a:t>Nikon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GB" baseline="0" dirty="0"/>
                        <a:t>Cannon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GB" baseline="0" dirty="0"/>
                        <a:t>Panasonic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63946" y="2939287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Heading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57963" y="55079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Heading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7963" y="42117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Heading 1</a:t>
            </a:r>
          </a:p>
        </p:txBody>
      </p:sp>
      <p:sp>
        <p:nvSpPr>
          <p:cNvPr id="9" name="Right Arrow 8"/>
          <p:cNvSpPr/>
          <p:nvPr/>
        </p:nvSpPr>
        <p:spPr>
          <a:xfrm rot="10800000">
            <a:off x="3726050" y="2955259"/>
            <a:ext cx="70464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0800000">
            <a:off x="3726050" y="5523911"/>
            <a:ext cx="70464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10800000">
            <a:off x="3757340" y="4227767"/>
            <a:ext cx="70464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678918" y="4715852"/>
            <a:ext cx="1993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Unordered List </a:t>
            </a:r>
            <a:r>
              <a:rPr lang="en-GB" dirty="0"/>
              <a:t>- </a:t>
            </a:r>
            <a:r>
              <a:rPr lang="en-GB" b="1" dirty="0"/>
              <a:t>UL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5404" y="3532693"/>
            <a:ext cx="1993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Unordered List </a:t>
            </a:r>
            <a:r>
              <a:rPr lang="en-GB" dirty="0"/>
              <a:t>- </a:t>
            </a:r>
            <a:r>
              <a:rPr lang="en-GB" b="1" dirty="0"/>
              <a:t>UL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78917" y="6084004"/>
            <a:ext cx="1754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Ordered List </a:t>
            </a:r>
            <a:r>
              <a:rPr lang="en-GB" dirty="0"/>
              <a:t>- </a:t>
            </a:r>
            <a:r>
              <a:rPr lang="en-GB" b="1" dirty="0"/>
              <a:t>OL</a:t>
            </a:r>
          </a:p>
        </p:txBody>
      </p:sp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5612</TotalTime>
  <Words>212</Words>
  <Application>Microsoft Office PowerPoint</Application>
  <PresentationFormat>On-screen Show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356</cp:revision>
  <cp:lastPrinted>2014-02-13T08:02:04Z</cp:lastPrinted>
  <dcterms:created xsi:type="dcterms:W3CDTF">2012-07-13T15:47:49Z</dcterms:created>
  <dcterms:modified xsi:type="dcterms:W3CDTF">2019-01-15T15:03:47Z</dcterms:modified>
</cp:coreProperties>
</file>