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0" r:id="rId2"/>
    <p:sldId id="272" r:id="rId3"/>
    <p:sldId id="271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 varScale="1">
        <p:scale>
          <a:sx n="72" d="100"/>
          <a:sy n="72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09100"/>
              </p:ext>
            </p:extLst>
          </p:nvPr>
        </p:nvGraphicFramePr>
        <p:xfrm>
          <a:off x="35496" y="170442"/>
          <a:ext cx="8928992" cy="39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DAA0AD0-9253-4312-B245-AF1942B60F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39" t="14983" r="20075" b="13583"/>
          <a:stretch/>
        </p:blipFill>
        <p:spPr>
          <a:xfrm>
            <a:off x="179512" y="587778"/>
            <a:ext cx="8784976" cy="613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Set the style sheet so each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table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has: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7504" y="1268760"/>
          <a:ext cx="8821295" cy="52187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64">
                <a:tc gridSpan="3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CSS called </a:t>
                      </a:r>
                      <a:r>
                        <a:rPr lang="en-US" sz="2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tablestyle2.CSS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  <a:r>
                        <a:rPr lang="en-GB" sz="28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CSS</a:t>
                      </a:r>
                      <a:endParaRPr lang="en-GB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6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Yellow Background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Height: 200px, Width 500px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Collapsed Borders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External Borders – 4 </a:t>
                      </a:r>
                      <a:r>
                        <a:rPr lang="en-GB" sz="2400" b="0" dirty="0" err="1"/>
                        <a:t>px</a:t>
                      </a:r>
                      <a:r>
                        <a:rPr lang="en-GB" sz="2400" b="0" dirty="0"/>
                        <a:t>, Blue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Internal Borders – 1px, Red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400" b="1" i="0" dirty="0"/>
                        <a:t>TD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All Borders Solid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2400" b="1" i="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Cell Padding to the left and right of 15 </a:t>
                      </a:r>
                      <a:r>
                        <a:rPr lang="en-GB" sz="2400" b="0" dirty="0" err="1"/>
                        <a:t>px</a:t>
                      </a:r>
                      <a:endParaRPr lang="en-GB" sz="2400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b="0" dirty="0"/>
                        <a:t>Text right aligned in all cells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/>
                        <a:t>Dark</a:t>
                      </a:r>
                      <a:r>
                        <a:rPr lang="en-GB" sz="2400" b="0" baseline="0" dirty="0"/>
                        <a:t> Green</a:t>
                      </a:r>
                      <a:r>
                        <a:rPr lang="en-GB" sz="2400" b="0" dirty="0"/>
                        <a:t> Background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28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Set your name as a comment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/*Name*/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21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78333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357800"/>
              </p:ext>
            </p:extLst>
          </p:nvPr>
        </p:nvGraphicFramePr>
        <p:xfrm>
          <a:off x="35495" y="1052736"/>
          <a:ext cx="8928990" cy="51865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795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Tables2.htm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attach the style sheet created in step 1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tables shown below and apply appropriate labels.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97125"/>
              </p:ext>
            </p:extLst>
          </p:nvPr>
        </p:nvGraphicFramePr>
        <p:xfrm>
          <a:off x="539552" y="1864678"/>
          <a:ext cx="6480719" cy="1780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6210"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Table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6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476511"/>
              </p:ext>
            </p:extLst>
          </p:nvPr>
        </p:nvGraphicFramePr>
        <p:xfrm>
          <a:off x="539552" y="4005064"/>
          <a:ext cx="6480720" cy="1780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6210"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Table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18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6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5550</TotalTime>
  <Words>123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351</cp:revision>
  <cp:lastPrinted>2014-02-13T08:02:04Z</cp:lastPrinted>
  <dcterms:created xsi:type="dcterms:W3CDTF">2012-07-13T15:47:49Z</dcterms:created>
  <dcterms:modified xsi:type="dcterms:W3CDTF">2019-01-15T15:10:20Z</dcterms:modified>
</cp:coreProperties>
</file>