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0" r:id="rId2"/>
    <p:sldId id="271" r:id="rId3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09" autoAdjust="0"/>
    <p:restoredTop sz="94484" autoAdjust="0"/>
  </p:normalViewPr>
  <p:slideViewPr>
    <p:cSldViewPr>
      <p:cViewPr varScale="1">
        <p:scale>
          <a:sx n="72" d="100"/>
          <a:sy n="72" d="100"/>
        </p:scale>
        <p:origin x="151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41" y="3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4F488-04FF-4A4E-8A3C-D96A46882382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772527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41" y="8772527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1C73D-84A1-4C1C-857D-C1B70AECBA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606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3038446" cy="4620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04" y="4"/>
            <a:ext cx="3038445" cy="4620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18BE74-EDCE-4847-BAC2-A0FCA5B28F5A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549" y="4387025"/>
            <a:ext cx="5609311" cy="4156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772563"/>
            <a:ext cx="3038446" cy="4620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04" y="8772563"/>
            <a:ext cx="3038445" cy="4620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6AE8F-1FDF-45CE-BA0A-3A21057C1C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5770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2F1D6-4A3F-4505-8AA2-5E53D7EA3C25}" type="datetimeFigureOut">
              <a:rPr lang="en-GB" smtClean="0"/>
              <a:t>15/01/2019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FD919-48B7-4008-969A-FFD58064E6E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225713"/>
              </p:ext>
            </p:extLst>
          </p:nvPr>
        </p:nvGraphicFramePr>
        <p:xfrm>
          <a:off x="35496" y="170442"/>
          <a:ext cx="8928992" cy="8029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1562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n-lt"/>
                        </a:rPr>
                        <a:t>Web Authoring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marL="91436" marR="91436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7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</a:t>
                      </a:r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</a:t>
                      </a:r>
                      <a:r>
                        <a:rPr lang="en-GB" sz="1800" b="1" i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Style Sheet</a:t>
                      </a:r>
                      <a:endParaRPr lang="en-GB" sz="18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882560"/>
              </p:ext>
            </p:extLst>
          </p:nvPr>
        </p:nvGraphicFramePr>
        <p:xfrm>
          <a:off x="35495" y="1052736"/>
          <a:ext cx="8928990" cy="5760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28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Write your own CSS for common styles like:  </a:t>
                      </a:r>
                      <a:r>
                        <a:rPr lang="en-US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h1, h2, h3, P, li – </a:t>
                      </a: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Save style sheet as “</a:t>
                      </a:r>
                      <a:r>
                        <a:rPr lang="en-US" sz="1400" b="1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Style3</a:t>
                      </a: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”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Attach the style sheet and apply the text styles.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168301"/>
              </p:ext>
            </p:extLst>
          </p:nvPr>
        </p:nvGraphicFramePr>
        <p:xfrm>
          <a:off x="89342" y="1710910"/>
          <a:ext cx="8821295" cy="472781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828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525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026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 </a:t>
                      </a:r>
                      <a:r>
                        <a:rPr lang="en-GB" sz="1800" dirty="0">
                          <a:effectLst/>
                        </a:rPr>
                        <a:t>Colour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H1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Full Red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San-Serif, 22, bold, italic, </a:t>
                      </a:r>
                      <a:r>
                        <a:rPr lang="en-GB" sz="1600" dirty="0" err="1">
                          <a:effectLst/>
                        </a:rPr>
                        <a:t>center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1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H2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No Red or Green components. 50% Blue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Serif, 16, left, Italic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74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H3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Dark Shade of Blue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Serif, 18, left, bold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3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Black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San-Serif, 12, bold, Justify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LI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Blue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serif, 10, left, italic, disc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742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Table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Set background colour to grey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Set </a:t>
                      </a: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</a:rPr>
                        <a:t>externa</a:t>
                      </a:r>
                      <a:r>
                        <a:rPr lang="en-GB" sz="1600" dirty="0">
                          <a:effectLst/>
                        </a:rPr>
                        <a:t>l border to Black (width 3)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Collapse Border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effectLst/>
                        </a:rPr>
                        <a:t>Set </a:t>
                      </a:r>
                      <a:r>
                        <a:rPr lang="en-GB" sz="1600" b="1" dirty="0">
                          <a:solidFill>
                            <a:srgbClr val="FF0000"/>
                          </a:solidFill>
                          <a:effectLst/>
                        </a:rPr>
                        <a:t>internal</a:t>
                      </a:r>
                      <a:r>
                        <a:rPr lang="en-GB" sz="1600" dirty="0">
                          <a:effectLst/>
                        </a:rPr>
                        <a:t> border colour to blue (width 2),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effectLst/>
                        </a:rPr>
                        <a:t>Set padding to 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All Solid Borders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2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Body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Background colour - Yellow</a:t>
                      </a: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6283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Set your name as a comment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/*name*/</a:t>
                      </a:r>
                    </a:p>
                  </a:txBody>
                  <a:tcPr marL="68580" marR="68580" marT="0" marB="0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3711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088906"/>
              </p:ext>
            </p:extLst>
          </p:nvPr>
        </p:nvGraphicFramePr>
        <p:xfrm>
          <a:off x="35496" y="170442"/>
          <a:ext cx="8928992" cy="8029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1562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n-lt"/>
                        </a:rPr>
                        <a:t>Web Authoring</a:t>
                      </a:r>
                      <a:endParaRPr lang="en-GB" sz="2000" dirty="0">
                        <a:latin typeface="+mn-lt"/>
                      </a:endParaRPr>
                    </a:p>
                  </a:txBody>
                  <a:tcPr marL="91436" marR="91436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7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</a:t>
                      </a:r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 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Table</a:t>
                      </a:r>
                      <a:endParaRPr lang="en-GB" sz="18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6" marR="91436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30104"/>
              </p:ext>
            </p:extLst>
          </p:nvPr>
        </p:nvGraphicFramePr>
        <p:xfrm>
          <a:off x="35495" y="1052736"/>
          <a:ext cx="8928990" cy="56040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28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a new html file called </a:t>
                      </a:r>
                      <a:r>
                        <a:rPr lang="en-US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ronaldo.htm and attach the stylesheet</a:t>
                      </a: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the table shown below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6264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1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Table Settings: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0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Height: 600Px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0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Width: 600PX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400" b="0" i="0" u="none" strike="noStrike" kern="1200" baseline="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 the following text into the cells: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Cell A: </a:t>
                      </a:r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 Madrid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Cell B: Name: </a:t>
                      </a:r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Cristiano </a:t>
                      </a:r>
                      <a:r>
                        <a:rPr lang="en-GB" sz="1400" b="0" i="0" u="none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ronaldo</a:t>
                      </a:r>
                      <a:endParaRPr lang="en-GB" sz="14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Position: Forward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Cell C:</a:t>
                      </a:r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Cristiano Ronaldo, is a Portuguese professional </a:t>
                      </a: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footballer</a:t>
                      </a: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who plays as a </a:t>
                      </a: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forward</a:t>
                      </a: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for Spanish club </a:t>
                      </a: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 Madrid</a:t>
                      </a: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and </a:t>
                      </a: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captains </a:t>
                      </a: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 </a:t>
                      </a: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Portugal national team</a:t>
                      </a: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Ronaldo became the </a:t>
                      </a: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world's most expensive player</a:t>
                      </a: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when he moved from </a:t>
                      </a: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Manchester United</a:t>
                      </a: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to Real Madrid in 2009 in a </a:t>
                      </a: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transfer </a:t>
                      </a:r>
                      <a:r>
                        <a:rPr lang="en-US" sz="14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worth £80 million . </a:t>
                      </a:r>
                      <a:endParaRPr lang="en-GB" sz="14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Cell D:</a:t>
                      </a: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Previous Clubs: Sporting Lisbon, Manchester United, Real Madrid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="1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Cell E: Goals: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2013-2014 – 51, 2012-2013 – 55, 2011-2012 – 60, 2010-2011 - 53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b="1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 Ronaldo image into Cell F.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750951"/>
              </p:ext>
            </p:extLst>
          </p:nvPr>
        </p:nvGraphicFramePr>
        <p:xfrm>
          <a:off x="2051720" y="1705457"/>
          <a:ext cx="4536504" cy="2170179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268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41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41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3814">
                <a:tc gridSpan="3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804">
                <a:tc rowSpan="3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573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953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051720" y="1700808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Cell A -H1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319972" y="3144721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</a:rPr>
              <a:t>Cell D– </a:t>
            </a:r>
          </a:p>
          <a:p>
            <a:r>
              <a:rPr lang="en-GB" sz="1200" dirty="0">
                <a:solidFill>
                  <a:srgbClr val="FF0000"/>
                </a:solidFill>
              </a:rPr>
              <a:t>Title as H3</a:t>
            </a:r>
          </a:p>
          <a:p>
            <a:r>
              <a:rPr lang="en-GB" sz="1200" dirty="0">
                <a:solidFill>
                  <a:srgbClr val="FF0000"/>
                </a:solidFill>
              </a:rPr>
              <a:t>Clubs as li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355976" y="212356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Cell B - H2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355976" y="255561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Cell C - P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195736" y="2157365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Cell F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474279" y="3140968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</a:rPr>
              <a:t>Cell E– </a:t>
            </a:r>
          </a:p>
          <a:p>
            <a:r>
              <a:rPr lang="en-GB" sz="1200" dirty="0">
                <a:solidFill>
                  <a:srgbClr val="FF0000"/>
                </a:solidFill>
              </a:rPr>
              <a:t>Title as H3</a:t>
            </a:r>
          </a:p>
          <a:p>
            <a:r>
              <a:rPr lang="en-GB" sz="1200" dirty="0">
                <a:solidFill>
                  <a:srgbClr val="FF0000"/>
                </a:solidFill>
              </a:rPr>
              <a:t>Goals as li</a:t>
            </a:r>
          </a:p>
        </p:txBody>
      </p:sp>
    </p:spTree>
    <p:extLst>
      <p:ext uri="{BB962C8B-B14F-4D97-AF65-F5344CB8AC3E}">
        <p14:creationId xmlns:p14="http://schemas.microsoft.com/office/powerpoint/2010/main" val="2894438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5498</TotalTime>
  <Words>255</Words>
  <Application>Microsoft Office PowerPoint</Application>
  <PresentationFormat>On-screen Show (4:3)</PresentationFormat>
  <Paragraphs>66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All Saints Catholic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yahmad</dc:creator>
  <cp:lastModifiedBy>yahmad</cp:lastModifiedBy>
  <cp:revision>341</cp:revision>
  <cp:lastPrinted>2014-02-13T08:02:04Z</cp:lastPrinted>
  <dcterms:created xsi:type="dcterms:W3CDTF">2012-07-13T15:47:49Z</dcterms:created>
  <dcterms:modified xsi:type="dcterms:W3CDTF">2019-01-15T15:13:33Z</dcterms:modified>
</cp:coreProperties>
</file>