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484" autoAdjust="0"/>
  </p:normalViewPr>
  <p:slideViewPr>
    <p:cSldViewPr>
      <p:cViewPr varScale="1">
        <p:scale>
          <a:sx n="72" d="100"/>
          <a:sy n="72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225713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</a:t>
                      </a:r>
                      <a:r>
                        <a:rPr lang="en-GB" sz="1800" b="1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Style Sheet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882560"/>
              </p:ext>
            </p:extLst>
          </p:nvPr>
        </p:nvGraphicFramePr>
        <p:xfrm>
          <a:off x="35495" y="1052736"/>
          <a:ext cx="8928990" cy="5760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Write your own CSS for common styles like:  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h1, h2, h3, P, li – 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Save style sheet as “</a:t>
                      </a:r>
                      <a:r>
                        <a:rPr lang="en-US" sz="1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Style3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Attach the style sheet and apply the text styles.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168301"/>
              </p:ext>
            </p:extLst>
          </p:nvPr>
        </p:nvGraphicFramePr>
        <p:xfrm>
          <a:off x="89342" y="1710910"/>
          <a:ext cx="8821295" cy="472781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28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Colour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H1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Full Red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San-Serif, 22, bold, italic, </a:t>
                      </a:r>
                      <a:r>
                        <a:rPr lang="en-GB" sz="1600" dirty="0" err="1">
                          <a:effectLst/>
                        </a:rPr>
                        <a:t>center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H2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No Red or Green components. 50% Blue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Serif, 16, left, Italic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H3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Dark Shade of Blue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Serif, 18, left, bold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Black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San-Serif, 12, bold, Justify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LI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Blue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serif, 10, left, italic, disc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Table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Set background colour to grey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Set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externa</a:t>
                      </a:r>
                      <a:r>
                        <a:rPr lang="en-GB" sz="1600" dirty="0">
                          <a:effectLst/>
                        </a:rPr>
                        <a:t>l border to Black (width 3)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Collapse Border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Set </a:t>
                      </a:r>
                      <a:r>
                        <a:rPr lang="en-GB" sz="1600" b="1" dirty="0">
                          <a:solidFill>
                            <a:srgbClr val="FF0000"/>
                          </a:solidFill>
                          <a:effectLst/>
                        </a:rPr>
                        <a:t>internal</a:t>
                      </a:r>
                      <a:r>
                        <a:rPr lang="en-GB" sz="1600" dirty="0">
                          <a:effectLst/>
                        </a:rPr>
                        <a:t> border colour to blue (width 2),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effectLst/>
                        </a:rPr>
                        <a:t>Set padding to 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All Solid Borders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Body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Background colour - Yellow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283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Set your name as a comment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/*name*/</a:t>
                      </a:r>
                    </a:p>
                  </a:txBody>
                  <a:tcPr marL="68580" marR="6858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88906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Table</a:t>
                      </a:r>
                      <a:endParaRPr lang="en-GB" sz="1800" b="1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30104"/>
              </p:ext>
            </p:extLst>
          </p:nvPr>
        </p:nvGraphicFramePr>
        <p:xfrm>
          <a:off x="35495" y="1052736"/>
          <a:ext cx="8928990" cy="56040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html file called </a:t>
                      </a: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ronaldo.htm and attach the stylesheet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the table shown below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2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Table Settings: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Height: 600Px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1400" b="0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Width: 600PX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4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the following text into the cells: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A: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Madrid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B: Name: 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Cristiano </a:t>
                      </a:r>
                      <a:r>
                        <a:rPr lang="en-GB" sz="14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ronaldo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Position: Forward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C:</a:t>
                      </a:r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Cristiano Ronaldo, is a Portuguese professional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footballer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who plays as a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forward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for Spanish club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Madrid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captains 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Portugal national team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Ronaldo became the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world's most expensive player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when he moved from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Manchester United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to Real Madrid in 2009 in a </a:t>
                      </a:r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</a:t>
                      </a: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worth £80 million . </a:t>
                      </a:r>
                      <a:endParaRPr lang="en-GB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D:</a:t>
                      </a: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Previous Clubs: Sporting Lisbon, Manchester United, Real Madrid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Cell E: Goals: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2013-2014 – 51, 2012-2013 – 55, 2011-2012 – 60, 2010-2011 - 53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b="1" i="0" u="none" strike="noStrike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Insert Ronaldo image into Cell F.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50951"/>
              </p:ext>
            </p:extLst>
          </p:nvPr>
        </p:nvGraphicFramePr>
        <p:xfrm>
          <a:off x="2051720" y="1705457"/>
          <a:ext cx="4536504" cy="217017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68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3814">
                <a:tc grid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804">
                <a:tc rowSpan="3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7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953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1720" y="17008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A -H1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19972" y="314472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Cell D– </a:t>
            </a:r>
          </a:p>
          <a:p>
            <a:r>
              <a:rPr lang="en-GB" sz="1200" dirty="0">
                <a:solidFill>
                  <a:srgbClr val="FF0000"/>
                </a:solidFill>
              </a:rPr>
              <a:t>Title as H3</a:t>
            </a:r>
          </a:p>
          <a:p>
            <a:r>
              <a:rPr lang="en-GB" sz="1200" dirty="0">
                <a:solidFill>
                  <a:srgbClr val="FF0000"/>
                </a:solidFill>
              </a:rPr>
              <a:t>Clubs as li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5976" y="21235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B - H2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5976" y="255561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C - 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95736" y="215736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Cell F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74279" y="314096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</a:rPr>
              <a:t>Cell E– </a:t>
            </a:r>
          </a:p>
          <a:p>
            <a:r>
              <a:rPr lang="en-GB" sz="1200" dirty="0">
                <a:solidFill>
                  <a:srgbClr val="FF0000"/>
                </a:solidFill>
              </a:rPr>
              <a:t>Title as H3</a:t>
            </a:r>
          </a:p>
          <a:p>
            <a:r>
              <a:rPr lang="en-GB" sz="1200" dirty="0">
                <a:solidFill>
                  <a:srgbClr val="FF0000"/>
                </a:solidFill>
              </a:rPr>
              <a:t>Goals as li</a:t>
            </a:r>
          </a:p>
        </p:txBody>
      </p:sp>
    </p:spTree>
    <p:extLst>
      <p:ext uri="{BB962C8B-B14F-4D97-AF65-F5344CB8AC3E}">
        <p14:creationId xmlns:p14="http://schemas.microsoft.com/office/powerpoint/2010/main" val="289443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5498</TotalTime>
  <Words>255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341</cp:revision>
  <cp:lastPrinted>2014-02-13T08:02:04Z</cp:lastPrinted>
  <dcterms:created xsi:type="dcterms:W3CDTF">2012-07-13T15:47:49Z</dcterms:created>
  <dcterms:modified xsi:type="dcterms:W3CDTF">2019-01-15T15:13:33Z</dcterms:modified>
</cp:coreProperties>
</file>