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0" r:id="rId2"/>
    <p:sldId id="271" r:id="rId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09" autoAdjust="0"/>
    <p:restoredTop sz="94484" autoAdjust="0"/>
  </p:normalViewPr>
  <p:slideViewPr>
    <p:cSldViewPr>
      <p:cViewPr varScale="1">
        <p:scale>
          <a:sx n="72" d="100"/>
          <a:sy n="72" d="100"/>
        </p:scale>
        <p:origin x="151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1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4F488-04FF-4A4E-8A3C-D96A46882382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1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1C73D-84A1-4C1C-857D-C1B70AECB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6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38446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04" y="4"/>
            <a:ext cx="3038445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BE74-EDCE-4847-BAC2-A0FCA5B28F5A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549" y="4387025"/>
            <a:ext cx="5609311" cy="4156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772563"/>
            <a:ext cx="3038446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04" y="8772563"/>
            <a:ext cx="3038445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6AE8F-1FDF-45CE-BA0A-3A21057C1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304782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Set the style sheet so each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table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 has:</a:t>
                      </a:r>
                      <a:endParaRPr lang="en-GB" sz="18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949481"/>
              </p:ext>
            </p:extLst>
          </p:nvPr>
        </p:nvGraphicFramePr>
        <p:xfrm>
          <a:off x="107504" y="1268760"/>
          <a:ext cx="8821295" cy="491414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4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264">
                <a:tc gridSpan="3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CSS called </a:t>
                      </a:r>
                      <a:r>
                        <a:rPr lang="en-US" sz="2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Cameras.CSS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64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Style Sheet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H1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dirty="0"/>
                        <a:t>Red, San-Serif, 22, bold, italic, center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LI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dirty="0"/>
                        <a:t>Red, Serif, 18, left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64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Table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dirty="0"/>
                        <a:t>Blue Background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dirty="0"/>
                        <a:t>Height: 600px, Width 400px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dirty="0"/>
                        <a:t>Collapsed Borders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dirty="0"/>
                        <a:t>External Borders – 4 </a:t>
                      </a:r>
                      <a:r>
                        <a:rPr lang="en-GB" sz="1800" b="0" dirty="0" err="1"/>
                        <a:t>px</a:t>
                      </a:r>
                      <a:r>
                        <a:rPr lang="en-GB" sz="1800" b="0" dirty="0"/>
                        <a:t>, Red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dirty="0"/>
                        <a:t>Internal Borders – 1px, Black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b="1" i="0" dirty="0"/>
                        <a:t>TD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dirty="0"/>
                        <a:t>All</a:t>
                      </a:r>
                      <a:r>
                        <a:rPr lang="en-GB" sz="1800" b="0" baseline="0" dirty="0"/>
                        <a:t> Borders Solid</a:t>
                      </a:r>
                      <a:endParaRPr lang="en-GB" sz="1800" b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400" b="1" i="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0" dirty="0"/>
                        <a:t>Cell Padding 10 PX (all)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Body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/>
                        <a:t>Yellow Background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283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Set your name as a comment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71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073680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Table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534661"/>
              </p:ext>
            </p:extLst>
          </p:nvPr>
        </p:nvGraphicFramePr>
        <p:xfrm>
          <a:off x="114883" y="1129098"/>
          <a:ext cx="8928990" cy="5791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795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Resize </a:t>
                      </a:r>
                      <a:r>
                        <a:rPr lang="en-US" sz="16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image 1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image 2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en-US" sz="16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image 3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 a 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suitable application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The </a:t>
                      </a:r>
                      <a:r>
                        <a:rPr lang="en-US" sz="1800" b="1" i="0" u="sng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width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each image should be 100 Pixels.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1" i="0" u="sng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Maintain the aspect ratio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html file called 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Cameras.htm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attach the style sheet created in step 1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the tables shown below.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Insert the three resized images.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Insert the text and apply the CSS styles.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5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1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1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207318"/>
              </p:ext>
            </p:extLst>
          </p:nvPr>
        </p:nvGraphicFramePr>
        <p:xfrm>
          <a:off x="233418" y="2817342"/>
          <a:ext cx="3888432" cy="3799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66626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Place Image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 1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Nikon D3300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24 Megapixel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HD Video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£450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66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Place Image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Cannon 600D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26 Megapixel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HD Video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£550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6626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Place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 Image 3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Top</a:t>
                      </a:r>
                      <a:r>
                        <a:rPr lang="en-GB" b="1" baseline="0" dirty="0"/>
                        <a:t> Sales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GB" baseline="0" dirty="0"/>
                        <a:t>Nikon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GB" baseline="0" dirty="0"/>
                        <a:t>Cannon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GB" baseline="0" dirty="0"/>
                        <a:t>Panasonic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63946" y="2939287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Heading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7963" y="55079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Heading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57963" y="42117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Heading 1</a:t>
            </a:r>
          </a:p>
        </p:txBody>
      </p:sp>
      <p:sp>
        <p:nvSpPr>
          <p:cNvPr id="9" name="Right Arrow 8"/>
          <p:cNvSpPr/>
          <p:nvPr/>
        </p:nvSpPr>
        <p:spPr>
          <a:xfrm rot="10800000">
            <a:off x="3726050" y="2955259"/>
            <a:ext cx="704646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0800000">
            <a:off x="3726050" y="5523911"/>
            <a:ext cx="704646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 rot="10800000">
            <a:off x="3757340" y="4227767"/>
            <a:ext cx="704646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678918" y="4715852"/>
            <a:ext cx="1993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Unordered List </a:t>
            </a:r>
            <a:r>
              <a:rPr lang="en-GB" dirty="0"/>
              <a:t>- </a:t>
            </a:r>
            <a:r>
              <a:rPr lang="en-GB" b="1" dirty="0"/>
              <a:t>UL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95404" y="3532693"/>
            <a:ext cx="1993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Unordered List </a:t>
            </a:r>
            <a:r>
              <a:rPr lang="en-GB" dirty="0"/>
              <a:t>- </a:t>
            </a:r>
            <a:r>
              <a:rPr lang="en-GB" b="1" dirty="0"/>
              <a:t>UL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678917" y="6084004"/>
            <a:ext cx="1754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Ordered List </a:t>
            </a:r>
            <a:r>
              <a:rPr lang="en-GB" dirty="0"/>
              <a:t>- </a:t>
            </a:r>
            <a:r>
              <a:rPr lang="en-GB" b="1" dirty="0"/>
              <a:t>OL</a:t>
            </a:r>
          </a:p>
        </p:txBody>
      </p:sp>
    </p:spTree>
    <p:extLst>
      <p:ext uri="{BB962C8B-B14F-4D97-AF65-F5344CB8AC3E}">
        <p14:creationId xmlns:p14="http://schemas.microsoft.com/office/powerpoint/2010/main" val="289443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5612</TotalTime>
  <Words>212</Words>
  <Application>Microsoft Office PowerPoint</Application>
  <PresentationFormat>On-screen Show (4:3)</PresentationFormat>
  <Paragraphs>68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All Saints Catholic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yahmad</dc:creator>
  <cp:lastModifiedBy>yahmad</cp:lastModifiedBy>
  <cp:revision>356</cp:revision>
  <cp:lastPrinted>2014-02-13T08:02:04Z</cp:lastPrinted>
  <dcterms:created xsi:type="dcterms:W3CDTF">2012-07-13T15:47:49Z</dcterms:created>
  <dcterms:modified xsi:type="dcterms:W3CDTF">2019-01-15T15:03:47Z</dcterms:modified>
</cp:coreProperties>
</file>