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98230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</a:t>
                      </a:r>
                      <a:r>
                        <a:rPr lang="en-GB" sz="1800" b="1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Style Sheet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920593"/>
              </p:ext>
            </p:extLst>
          </p:nvPr>
        </p:nvGraphicFramePr>
        <p:xfrm>
          <a:off x="35495" y="1052736"/>
          <a:ext cx="8928990" cy="5760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Write your own CSS for common styles like: 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h1, h2, h3, P, li –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Save style sheet as </a:t>
                      </a:r>
                      <a:r>
                        <a:rPr lang="en-US" sz="14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b="1" i="0" u="none" strike="noStrike" kern="1200" baseline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Style4</a:t>
                      </a:r>
                      <a:r>
                        <a:rPr lang="en-US" sz="14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Attach the style sheet and apply the text styles.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846887"/>
              </p:ext>
            </p:extLst>
          </p:nvPr>
        </p:nvGraphicFramePr>
        <p:xfrm>
          <a:off x="143192" y="1844824"/>
          <a:ext cx="8821295" cy="429039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28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2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Colour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Full Red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22, bold, italic, </a:t>
                      </a:r>
                      <a:r>
                        <a:rPr lang="en-GB" sz="1600" dirty="0" err="1">
                          <a:effectLst/>
                        </a:rPr>
                        <a:t>center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Black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18, bold, </a:t>
                      </a:r>
                      <a:r>
                        <a:rPr lang="en-GB" sz="1600" dirty="0" err="1">
                          <a:effectLst/>
                        </a:rPr>
                        <a:t>center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Black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12, bold, Justify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Full Red</a:t>
                      </a:r>
                      <a:endParaRPr lang="en-GB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serif, 10, left, italic, disc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Table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background colour to grey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externa</a:t>
                      </a:r>
                      <a:r>
                        <a:rPr lang="en-GB" sz="1600" dirty="0">
                          <a:effectLst/>
                        </a:rPr>
                        <a:t>l border to Black (width </a:t>
                      </a:r>
                      <a:r>
                        <a:rPr lang="en-GB" sz="1600" b="1" dirty="0">
                          <a:effectLst/>
                        </a:rPr>
                        <a:t>4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Collapse Border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Set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internal</a:t>
                      </a:r>
                      <a:r>
                        <a:rPr lang="en-GB" sz="1600" dirty="0">
                          <a:effectLst/>
                        </a:rPr>
                        <a:t> border colour to blue (width </a:t>
                      </a:r>
                      <a:r>
                        <a:rPr lang="en-GB" sz="1600" b="1" dirty="0">
                          <a:effectLst/>
                        </a:rPr>
                        <a:t>2</a:t>
                      </a:r>
                      <a:r>
                        <a:rPr lang="en-GB" sz="1600" dirty="0">
                          <a:effectLst/>
                        </a:rPr>
                        <a:t>),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Set cell padding to </a:t>
                      </a:r>
                      <a:r>
                        <a:rPr lang="en-GB" sz="1600" b="1" dirty="0">
                          <a:effectLst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All </a:t>
                      </a:r>
                      <a:r>
                        <a:rPr lang="en-GB" sz="16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solid Borders</a:t>
                      </a:r>
                      <a:endParaRPr lang="en-GB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Body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Background colour - Blue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83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your name as a comment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/*Name*/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462005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917943"/>
              </p:ext>
            </p:extLst>
          </p:nvPr>
        </p:nvGraphicFramePr>
        <p:xfrm>
          <a:off x="35495" y="1052736"/>
          <a:ext cx="8928990" cy="5666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Mobiles.htm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attach the stylesheet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 shown below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626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 Settings: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Height: 500Px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Width: 500PX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the following text and images into the cells: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400" b="1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A: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Mobile Phones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B: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Phone Name: I Phone 6, Brand Apple, http://www.apple.com/iphone-6/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C: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Iphone6 image.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D: Features: 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  <a:r>
                        <a:rPr lang="en-GB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 GHz dual-core, 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Storage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 64 or 128 GB, 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Multi-touch</a:t>
                      </a:r>
                      <a:r>
                        <a:rPr lang="en-GB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touchscreen, Retina HD Display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E: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Phone Name: Samsung S5, Brand Samsung, http://www.samsung.com/global/microsite/galaxys5/design.html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F: </a:t>
                      </a: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Samsung S5 image.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G: Features: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 - 1.9 GHz quad-core, Storage 16 GB, 32 GB, Full HD Super AMOLED, 16 megapixels Camera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Hyperlinks to open on a blank window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400284"/>
              </p:ext>
            </p:extLst>
          </p:nvPr>
        </p:nvGraphicFramePr>
        <p:xfrm>
          <a:off x="1812032" y="1833060"/>
          <a:ext cx="6096000" cy="2199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12032" y="18112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A -H1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11475" y="3199235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F- Image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88496" y="226229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Cell D–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Title as H2</a:t>
            </a:r>
          </a:p>
          <a:p>
            <a:r>
              <a:rPr lang="en-GB" sz="1200" dirty="0">
                <a:solidFill>
                  <a:srgbClr val="FF0000"/>
                </a:solidFill>
              </a:rPr>
              <a:t>Features - li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38142" y="225845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B - H2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00264" y="2262293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C - image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88496" y="318872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Cell G–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Title as H2</a:t>
            </a:r>
          </a:p>
          <a:p>
            <a:r>
              <a:rPr lang="en-GB" sz="1200" dirty="0">
                <a:solidFill>
                  <a:srgbClr val="FF0000"/>
                </a:solidFill>
              </a:rPr>
              <a:t>Features - li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38142" y="319923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E - H2</a:t>
            </a:r>
          </a:p>
        </p:txBody>
      </p:sp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5504</TotalTime>
  <Words>262</Words>
  <Application>Microsoft Office PowerPoint</Application>
  <PresentationFormat>On-screen Show (4:3)</PresentationFormat>
  <Paragraphs>69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342</cp:revision>
  <cp:lastPrinted>2014-02-13T08:02:04Z</cp:lastPrinted>
  <dcterms:created xsi:type="dcterms:W3CDTF">2012-07-13T15:47:49Z</dcterms:created>
  <dcterms:modified xsi:type="dcterms:W3CDTF">2019-01-15T15:12:47Z</dcterms:modified>
</cp:coreProperties>
</file>