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0" r:id="rId2"/>
    <p:sldId id="27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484" autoAdjust="0"/>
  </p:normalViewPr>
  <p:slideViewPr>
    <p:cSldViewPr>
      <p:cViewPr varScale="1">
        <p:scale>
          <a:sx n="72" d="100"/>
          <a:sy n="72" d="100"/>
        </p:scale>
        <p:origin x="151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1" y="3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F488-04FF-4A4E-8A3C-D96A46882382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1" y="8772527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1C73D-84A1-4C1C-857D-C1B70AECB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6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38446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04" y="4"/>
            <a:ext cx="3038445" cy="4620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8BE74-EDCE-4847-BAC2-A0FCA5B28F5A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549" y="4387025"/>
            <a:ext cx="5609311" cy="4156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563"/>
            <a:ext cx="3038446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04" y="8772563"/>
            <a:ext cx="3038445" cy="4620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6AE8F-1FDF-45CE-BA0A-3A21057C1C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7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2F1D6-4A3F-4505-8AA2-5E53D7EA3C25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FD919-48B7-4008-969A-FFD58064E6E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102457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</a:t>
                      </a:r>
                      <a:r>
                        <a:rPr lang="en-GB" sz="1800" b="1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Style Sheet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08005"/>
              </p:ext>
            </p:extLst>
          </p:nvPr>
        </p:nvGraphicFramePr>
        <p:xfrm>
          <a:off x="35495" y="1052736"/>
          <a:ext cx="8928990" cy="47061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5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064">
                <a:tc gridSpan="5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Write your own CSS for common styles like: 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h1, h2, h3, P, li –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Save style sheet as “</a:t>
                      </a:r>
                      <a:r>
                        <a:rPr lang="en-US" sz="14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Text styles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Attach the style sheet and apply the text styles.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4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4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4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US" sz="1400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Heading 1 – </a:t>
                      </a: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H1 {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1" i="0" u="non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 family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San serif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font-size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font-style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italic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font-weight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bold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text-align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i="0" u="none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1" i="0" u="non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Heading 2 – </a:t>
                      </a: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H2 {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200" b="1" i="0" u="non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 family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Serif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font-size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16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font-style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italic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Dark Red;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font-weight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bold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text-align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left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400" b="1" i="0" u="non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Heading 3 – </a:t>
                      </a: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H3 {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200" b="1" i="0" u="non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 family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San serif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font-size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16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font-weight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bold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text-align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left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400" b="1" i="0" u="non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Paragraph – </a:t>
                      </a: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{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200" b="1" i="0" u="non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 family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Serif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font-size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12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i="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text-align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Justify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400" b="1" i="0" u="non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– </a:t>
                      </a:r>
                      <a:r>
                        <a:rPr lang="en-GB" sz="16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 {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200" b="1" i="0" u="non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 family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Serif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font-size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i="0" u="none" kern="1200" baseline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DARK BLUE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text-align</a:t>
                      </a:r>
                      <a:r>
                        <a:rPr lang="en-GB" sz="1200" b="0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GB" sz="1200" b="0" i="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left</a:t>
                      </a: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style: </a:t>
                      </a:r>
                      <a:r>
                        <a:rPr lang="en-GB" sz="12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</a:t>
                      </a:r>
                      <a:r>
                        <a:rPr lang="en-GB" sz="1200" b="1" i="0" u="non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200" b="1" i="0" u="non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}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400" b="1" i="0" u="none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20">
                <a:tc gridSpan="5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External border: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Black, solid line, 3PX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Border: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Red, solid line, 1PX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colour</a:t>
                      </a:r>
                      <a:r>
                        <a:rPr lang="en-GB" sz="1400" b="1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GB" sz="1400" b="0" i="0" u="none" strike="noStrik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Body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 the background colour to Grey.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00" b="1" i="0" u="none" strike="noStrike" kern="1200" baseline="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00" b="1" i="0" u="none" strike="noStrike" kern="1200" baseline="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00" b="1" i="0" u="none" strike="noStrike" kern="1200" baseline="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00" b="1" i="0" u="none" strike="noStrike" kern="1200" baseline="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00" b="1" i="0" u="none" strike="noStrike" kern="1200" baseline="0" dirty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7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6011863" y="2420938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717529"/>
              </p:ext>
            </p:extLst>
          </p:nvPr>
        </p:nvGraphicFramePr>
        <p:xfrm>
          <a:off x="35496" y="170442"/>
          <a:ext cx="8928992" cy="8029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56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Web Authoring</a:t>
                      </a:r>
                      <a:endParaRPr lang="en-GB" sz="2000" dirty="0">
                        <a:latin typeface="+mn-lt"/>
                      </a:endParaRPr>
                    </a:p>
                  </a:txBody>
                  <a:tcPr marL="91436" marR="91436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Table</a:t>
                      </a:r>
                      <a:endParaRPr lang="en-GB" sz="18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505699"/>
              </p:ext>
            </p:extLst>
          </p:nvPr>
        </p:nvGraphicFramePr>
        <p:xfrm>
          <a:off x="35495" y="1052736"/>
          <a:ext cx="8928990" cy="58086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928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a new html file called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homepage and attach the stylesheet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Create the table shown below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084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 Settings: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Height: 400Px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4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Width: 400PX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400" b="0" i="0" u="none" strike="noStrike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the following text into the cells: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A: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Manchester United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B: </a:t>
                      </a:r>
                      <a:r>
                        <a:rPr lang="en-GB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Radamel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Falcao</a:t>
                      </a:r>
                      <a:endParaRPr lang="en-GB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C: </a:t>
                      </a: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Position: Forward,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 of birth: 10/02/1986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D: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Falcao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a Colombian footballer who plays as a striker for Manchester United on loan from AS Monaco.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Cell E: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Title: Previous Clubs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Atlético</a:t>
                      </a:r>
                      <a:r>
                        <a:rPr lang="en-GB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Madrid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 Monaco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Manchester United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1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 Falco image into Cell F.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439706"/>
              </p:ext>
            </p:extLst>
          </p:nvPr>
        </p:nvGraphicFramePr>
        <p:xfrm>
          <a:off x="1619672" y="1771640"/>
          <a:ext cx="6096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187467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A -H1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35896" y="2450743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E – </a:t>
            </a:r>
          </a:p>
          <a:p>
            <a:r>
              <a:rPr lang="en-GB" dirty="0">
                <a:solidFill>
                  <a:srgbClr val="FF0000"/>
                </a:solidFill>
              </a:rPr>
              <a:t>Title as H3</a:t>
            </a:r>
          </a:p>
          <a:p>
            <a:r>
              <a:rPr lang="en-GB" dirty="0">
                <a:solidFill>
                  <a:srgbClr val="FF0000"/>
                </a:solidFill>
              </a:rPr>
              <a:t>Clubs as li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91680" y="367487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D -P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91680" y="245074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B - H2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91680" y="289602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C - 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24128" y="252669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Cell F</a:t>
            </a:r>
          </a:p>
        </p:txBody>
      </p:sp>
    </p:spTree>
    <p:extLst>
      <p:ext uri="{BB962C8B-B14F-4D97-AF65-F5344CB8AC3E}">
        <p14:creationId xmlns:p14="http://schemas.microsoft.com/office/powerpoint/2010/main" val="289443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5443</TotalTime>
  <Words>351</Words>
  <Application>Microsoft Office PowerPoint</Application>
  <PresentationFormat>On-screen Show (4:3)</PresentationFormat>
  <Paragraphs>89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All Saints Catholic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yahmad</dc:creator>
  <cp:lastModifiedBy>yahmad</cp:lastModifiedBy>
  <cp:revision>335</cp:revision>
  <cp:lastPrinted>2014-02-13T08:02:04Z</cp:lastPrinted>
  <dcterms:created xsi:type="dcterms:W3CDTF">2012-07-13T15:47:49Z</dcterms:created>
  <dcterms:modified xsi:type="dcterms:W3CDTF">2019-01-15T15:14:16Z</dcterms:modified>
</cp:coreProperties>
</file>