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70" r:id="rId2"/>
    <p:sldId id="271" r:id="rId3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09" autoAdjust="0"/>
    <p:restoredTop sz="94484" autoAdjust="0"/>
  </p:normalViewPr>
  <p:slideViewPr>
    <p:cSldViewPr>
      <p:cViewPr varScale="1">
        <p:scale>
          <a:sx n="72" d="100"/>
          <a:sy n="72" d="100"/>
        </p:scale>
        <p:origin x="151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41" y="3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A4F488-04FF-4A4E-8A3C-D96A46882382}" type="datetimeFigureOut">
              <a:rPr lang="en-US" smtClean="0"/>
              <a:t>1/15/2019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8772527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41" y="8772527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1C73D-84A1-4C1C-857D-C1B70AECB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606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3038446" cy="4620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04" y="4"/>
            <a:ext cx="3038445" cy="4620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8BE74-EDCE-4847-BAC2-A0FCA5B28F5A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549" y="4387025"/>
            <a:ext cx="5609311" cy="4156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8772563"/>
            <a:ext cx="3038446" cy="462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04" y="8772563"/>
            <a:ext cx="3038445" cy="462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B6AE8F-1FDF-45CE-BA0A-3A21057C1C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770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6011863" y="2420938"/>
            <a:ext cx="2736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5723302"/>
              </p:ext>
            </p:extLst>
          </p:nvPr>
        </p:nvGraphicFramePr>
        <p:xfrm>
          <a:off x="35496" y="170442"/>
          <a:ext cx="8928992" cy="8029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562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n-lt"/>
                        </a:rPr>
                        <a:t>Web Authoring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91436" marR="91436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7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Task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 </a:t>
                      </a:r>
                      <a:r>
                        <a:rPr lang="en-GB" sz="1800" b="1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Style Sheet</a:t>
                      </a:r>
                      <a:endParaRPr lang="en-GB" sz="1800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80606"/>
              </p:ext>
            </p:extLst>
          </p:nvPr>
        </p:nvGraphicFramePr>
        <p:xfrm>
          <a:off x="35495" y="1052736"/>
          <a:ext cx="8928990" cy="57606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Write your own CSS for common styles like:  </a:t>
                      </a:r>
                      <a:r>
                        <a:rPr lang="en-US" sz="14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h1, h2, h3, P, li – 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Save style sheet as “</a:t>
                      </a:r>
                      <a:r>
                        <a:rPr lang="en-US" sz="14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Style5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”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Attach the style sheet and apply the text styles. 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1736243"/>
              </p:ext>
            </p:extLst>
          </p:nvPr>
        </p:nvGraphicFramePr>
        <p:xfrm>
          <a:off x="35495" y="1708138"/>
          <a:ext cx="8928990" cy="5122167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838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79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105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02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 </a:t>
                      </a:r>
                      <a:r>
                        <a:rPr lang="en-GB" sz="1800" dirty="0">
                          <a:effectLst/>
                        </a:rPr>
                        <a:t>Colour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H1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Full Red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San-Serif, 22, bold, italic, </a:t>
                      </a:r>
                      <a:r>
                        <a:rPr lang="en-GB" sz="1600" dirty="0" err="1">
                          <a:effectLst/>
                        </a:rPr>
                        <a:t>center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H2</a:t>
                      </a: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50 % Red (No green or blue components)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</a:rPr>
                        <a:t>San-Serif, 16, bold, italic, Left</a:t>
                      </a:r>
                      <a:endParaRPr lang="en-GB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2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P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Dark shade of Blue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San-Serif, 12, bold, Justify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LI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Black</a:t>
                      </a:r>
                      <a:endParaRPr lang="en-GB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serif, 12, left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OL</a:t>
                      </a: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Decimal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UL</a:t>
                      </a: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Square Disc</a:t>
                      </a:r>
                      <a:endParaRPr lang="en-GB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742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Table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Set background colour to Yellow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Set 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  <a:effectLst/>
                        </a:rPr>
                        <a:t>externa</a:t>
                      </a:r>
                      <a:r>
                        <a:rPr lang="en-GB" sz="1600" dirty="0">
                          <a:effectLst/>
                        </a:rPr>
                        <a:t>l border to Blue (width </a:t>
                      </a:r>
                      <a:r>
                        <a:rPr lang="en-GB" sz="1600" b="1" dirty="0">
                          <a:effectLst/>
                        </a:rPr>
                        <a:t>2</a:t>
                      </a:r>
                      <a:r>
                        <a:rPr lang="en-GB" sz="1600" dirty="0">
                          <a:effectLst/>
                        </a:rPr>
                        <a:t>)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Collapse Border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</a:rPr>
                        <a:t>Set 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  <a:effectLst/>
                        </a:rPr>
                        <a:t>internal</a:t>
                      </a:r>
                      <a:r>
                        <a:rPr lang="en-GB" sz="1600" dirty="0">
                          <a:effectLst/>
                        </a:rPr>
                        <a:t> border colour to Red (width </a:t>
                      </a:r>
                      <a:r>
                        <a:rPr lang="en-GB" sz="1600" b="1" dirty="0">
                          <a:effectLst/>
                        </a:rPr>
                        <a:t>2</a:t>
                      </a:r>
                      <a:r>
                        <a:rPr lang="en-GB" sz="1600" dirty="0">
                          <a:effectLst/>
                        </a:rPr>
                        <a:t>),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</a:rPr>
                        <a:t>Set cell padding to </a:t>
                      </a:r>
                      <a:r>
                        <a:rPr lang="en-GB" sz="1600" b="1" dirty="0">
                          <a:effectLst/>
                        </a:rPr>
                        <a:t>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All solid Borders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Body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  <a:ea typeface="+mn-ea"/>
                          <a:cs typeface="+mn-cs"/>
                        </a:rPr>
                        <a:t>Set</a:t>
                      </a:r>
                      <a:r>
                        <a:rPr lang="en-GB" sz="16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the Bground.jpg (tiled) image as your background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6283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Set your name as a comment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/*Name*/</a:t>
                      </a: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711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6011863" y="2420938"/>
            <a:ext cx="2736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30981"/>
              </p:ext>
            </p:extLst>
          </p:nvPr>
        </p:nvGraphicFramePr>
        <p:xfrm>
          <a:off x="35496" y="170442"/>
          <a:ext cx="8928992" cy="8029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562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n-lt"/>
                        </a:rPr>
                        <a:t>Web Authoring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91436" marR="91436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7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Task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 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 Table</a:t>
                      </a:r>
                      <a:endParaRPr lang="en-GB" sz="1800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02090"/>
              </p:ext>
            </p:extLst>
          </p:nvPr>
        </p:nvGraphicFramePr>
        <p:xfrm>
          <a:off x="35495" y="1052736"/>
          <a:ext cx="8928990" cy="566622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Create a new html file called </a:t>
                      </a:r>
                      <a:r>
                        <a:rPr lang="en-US" sz="14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Apps.htm</a:t>
                      </a:r>
                      <a:r>
                        <a:rPr lang="en-US" sz="14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and attach the stylesheet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Create the table shown below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6264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sz="1400" b="1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Table Settings: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400" b="0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Height: 600Px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400" b="0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Width: 500PX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Insert the following text and images into the cells: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GB" sz="1400" b="1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Cell A: </a:t>
                      </a:r>
                      <a:r>
                        <a:rPr lang="en-GB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Cell B: Insert Facebook.jpg image</a:t>
                      </a:r>
                      <a:endParaRPr lang="en-GB" sz="14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Cell C:</a:t>
                      </a:r>
                      <a:r>
                        <a:rPr lang="en-GB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Insert Whatsapp.jpg image</a:t>
                      </a:r>
                      <a:endParaRPr lang="en-GB" sz="14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Cell D: 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400" b="0" i="0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mobile app is a </a:t>
                      </a: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computer program</a:t>
                      </a:r>
                      <a:r>
                        <a:rPr lang="en-US" sz="1400" b="0" i="0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designed to run on </a:t>
                      </a: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smartphones</a:t>
                      </a:r>
                      <a:r>
                        <a:rPr lang="en-US" sz="1400" b="0" i="0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 </a:t>
                      </a:r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tablet computers</a:t>
                      </a:r>
                      <a:r>
                        <a:rPr lang="en-US" sz="1400" b="0" i="0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and other mobile devices.</a:t>
                      </a:r>
                      <a:endParaRPr lang="en-US" sz="14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Cell E: </a:t>
                      </a:r>
                      <a:r>
                        <a:rPr lang="en-US" sz="1400" b="1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Links</a:t>
                      </a:r>
                      <a:r>
                        <a:rPr lang="en-US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Link 1 - 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http://www.windowsphone.com/en-us/store/top-free-apps,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Link 2 - 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https://www.apple.com/itunes/charts/paid-apps/</a:t>
                      </a:r>
                      <a:endParaRPr lang="en-GB" sz="14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Cell F: Best Selling Apps – </a:t>
                      </a:r>
                      <a:r>
                        <a:rPr lang="en-GB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Five Nights At, Mine Craft, Goblin Sword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GB" sz="14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Hyperlinks to open on a blank window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071725"/>
              </p:ext>
            </p:extLst>
          </p:nvPr>
        </p:nvGraphicFramePr>
        <p:xfrm>
          <a:off x="1708848" y="1910645"/>
          <a:ext cx="6096000" cy="2021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783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129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763688" y="190754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Cell A -H1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35896" y="2945280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Cell F – </a:t>
            </a:r>
          </a:p>
          <a:p>
            <a:r>
              <a:rPr lang="en-GB" sz="1200" dirty="0">
                <a:solidFill>
                  <a:srgbClr val="FF0000"/>
                </a:solidFill>
              </a:rPr>
              <a:t>Title as H2</a:t>
            </a:r>
          </a:p>
          <a:p>
            <a:r>
              <a:rPr lang="en-GB" sz="1200" dirty="0">
                <a:solidFill>
                  <a:srgbClr val="FF0000"/>
                </a:solidFill>
              </a:rPr>
              <a:t>Chart – li (ordered List)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63688" y="233958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Cell B - Image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35896" y="2310626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Cell E – </a:t>
            </a:r>
          </a:p>
          <a:p>
            <a:r>
              <a:rPr lang="en-GB" sz="1200" dirty="0">
                <a:solidFill>
                  <a:srgbClr val="FF0000"/>
                </a:solidFill>
              </a:rPr>
              <a:t>Title as H2</a:t>
            </a:r>
          </a:p>
          <a:p>
            <a:r>
              <a:rPr lang="en-GB" sz="1200" dirty="0">
                <a:solidFill>
                  <a:srgbClr val="FF0000"/>
                </a:solidFill>
              </a:rPr>
              <a:t>Links – li (unordered list)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63688" y="2971931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Cell C - Image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763688" y="356744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Cell D -H1</a:t>
            </a:r>
          </a:p>
        </p:txBody>
      </p:sp>
    </p:spTree>
    <p:extLst>
      <p:ext uri="{BB962C8B-B14F-4D97-AF65-F5344CB8AC3E}">
        <p14:creationId xmlns:p14="http://schemas.microsoft.com/office/powerpoint/2010/main" val="2894438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5585</TotalTime>
  <Words>269</Words>
  <Application>Microsoft Office PowerPoint</Application>
  <PresentationFormat>On-screen Show (4:3)</PresentationFormat>
  <Paragraphs>68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All Saints Catholic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yahmad</dc:creator>
  <cp:lastModifiedBy>yahmad</cp:lastModifiedBy>
  <cp:revision>348</cp:revision>
  <cp:lastPrinted>2014-02-13T08:02:04Z</cp:lastPrinted>
  <dcterms:created xsi:type="dcterms:W3CDTF">2012-07-13T15:47:49Z</dcterms:created>
  <dcterms:modified xsi:type="dcterms:W3CDTF">2019-01-15T15:11:57Z</dcterms:modified>
</cp:coreProperties>
</file>