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70" r:id="rId2"/>
    <p:sldId id="272" r:id="rId3"/>
    <p:sldId id="271" r:id="rId4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09" autoAdjust="0"/>
    <p:restoredTop sz="94484" autoAdjust="0"/>
  </p:normalViewPr>
  <p:slideViewPr>
    <p:cSldViewPr>
      <p:cViewPr varScale="1">
        <p:scale>
          <a:sx n="72" d="100"/>
          <a:sy n="72" d="100"/>
        </p:scale>
        <p:origin x="151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41" y="3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A4F488-04FF-4A4E-8A3C-D96A46882382}" type="datetimeFigureOut">
              <a:rPr lang="en-US" smtClean="0"/>
              <a:t>1/15/2019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8772527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41" y="8772527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1C73D-84A1-4C1C-857D-C1B70AECB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606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4"/>
            <a:ext cx="3038446" cy="4620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04" y="4"/>
            <a:ext cx="3038445" cy="4620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18BE74-EDCE-4847-BAC2-A0FCA5B28F5A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549" y="4387025"/>
            <a:ext cx="5609311" cy="4156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8772563"/>
            <a:ext cx="3038446" cy="4620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04" y="8772563"/>
            <a:ext cx="3038445" cy="4620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B6AE8F-1FDF-45CE-BA0A-3A21057C1C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770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487673"/>
              </p:ext>
            </p:extLst>
          </p:nvPr>
        </p:nvGraphicFramePr>
        <p:xfrm>
          <a:off x="35496" y="170442"/>
          <a:ext cx="8928992" cy="396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1562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n-lt"/>
                        </a:rPr>
                        <a:t>Web Authoring</a:t>
                      </a:r>
                      <a:endParaRPr lang="en-GB" sz="2000" dirty="0">
                        <a:latin typeface="+mn-lt"/>
                      </a:endParaRPr>
                    </a:p>
                  </a:txBody>
                  <a:tcPr marL="91436" marR="91436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0189D1E9-A12E-45DF-8F8A-F9806CE002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439" t="14983" r="20075" b="13583"/>
          <a:stretch/>
        </p:blipFill>
        <p:spPr>
          <a:xfrm>
            <a:off x="179512" y="587778"/>
            <a:ext cx="8784976" cy="613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711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1"/>
          <p:cNvSpPr txBox="1">
            <a:spLocks noChangeArrowheads="1"/>
          </p:cNvSpPr>
          <p:nvPr/>
        </p:nvSpPr>
        <p:spPr bwMode="auto">
          <a:xfrm>
            <a:off x="6011863" y="2420938"/>
            <a:ext cx="2736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35496" y="170442"/>
          <a:ext cx="8928992" cy="8029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1562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n-lt"/>
                        </a:rPr>
                        <a:t>Web Authoring</a:t>
                      </a:r>
                      <a:endParaRPr lang="en-GB" sz="2000" dirty="0">
                        <a:latin typeface="+mn-lt"/>
                      </a:endParaRPr>
                    </a:p>
                  </a:txBody>
                  <a:tcPr marL="91436" marR="91436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7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Task</a:t>
                      </a: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Set the style sheet so each </a:t>
                      </a:r>
                      <a:r>
                        <a:rPr lang="en-GB" sz="1800" b="1" dirty="0">
                          <a:solidFill>
                            <a:schemeClr val="tx1"/>
                          </a:solidFill>
                        </a:rPr>
                        <a:t>table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 has:</a:t>
                      </a:r>
                      <a:endParaRPr lang="en-GB" sz="1800" b="1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07504" y="1268760"/>
          <a:ext cx="8821295" cy="5218748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448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0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0264">
                <a:tc gridSpan="3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2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Create a new CSS called </a:t>
                      </a:r>
                      <a:r>
                        <a:rPr lang="en-US" sz="24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tablestyle.CSS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264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Table</a:t>
                      </a:r>
                      <a:r>
                        <a:rPr lang="en-GB" sz="2800" baseline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CSS</a:t>
                      </a:r>
                      <a:endParaRPr lang="en-GB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264">
                <a:tc row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Table</a:t>
                      </a: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0" dirty="0"/>
                        <a:t>Green Background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026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0" dirty="0"/>
                        <a:t>Height: 200px, Width 400px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026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0" dirty="0"/>
                        <a:t>External Borders – 3 </a:t>
                      </a:r>
                      <a:r>
                        <a:rPr lang="en-GB" sz="2400" b="0" dirty="0" err="1"/>
                        <a:t>px</a:t>
                      </a:r>
                      <a:r>
                        <a:rPr lang="en-GB" sz="2400" b="0" dirty="0"/>
                        <a:t>, Red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4552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0" dirty="0"/>
                        <a:t>Internal Borders – 2px, Blue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400" b="1" i="0" dirty="0"/>
                        <a:t>TD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4552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0" dirty="0"/>
                        <a:t>Cell Padding to the top and bottom of 10px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4552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0" dirty="0"/>
                        <a:t>Text centre</a:t>
                      </a:r>
                      <a:r>
                        <a:rPr lang="en-GB" sz="2400" b="0" baseline="0" dirty="0"/>
                        <a:t> </a:t>
                      </a:r>
                      <a:r>
                        <a:rPr lang="en-GB" sz="2400" b="0" dirty="0"/>
                        <a:t>aligned in all cells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4552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0" dirty="0"/>
                        <a:t>All Borders</a:t>
                      </a:r>
                      <a:r>
                        <a:rPr lang="en-GB" sz="2400" b="0" baseline="0" dirty="0"/>
                        <a:t> Solid</a:t>
                      </a:r>
                      <a:endParaRPr lang="en-GB" sz="2400" b="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4552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0" dirty="0"/>
                        <a:t>Collapsed Borders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Body</a:t>
                      </a: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0" dirty="0"/>
                        <a:t>Yellow Background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6283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Set your name as a comment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/*Name*/</a:t>
                      </a: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8922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1"/>
          <p:cNvSpPr txBox="1">
            <a:spLocks noChangeArrowheads="1"/>
          </p:cNvSpPr>
          <p:nvPr/>
        </p:nvSpPr>
        <p:spPr bwMode="auto">
          <a:xfrm>
            <a:off x="6011863" y="2420938"/>
            <a:ext cx="2736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896057"/>
              </p:ext>
            </p:extLst>
          </p:nvPr>
        </p:nvGraphicFramePr>
        <p:xfrm>
          <a:off x="35496" y="170442"/>
          <a:ext cx="8928992" cy="8029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1562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n-lt"/>
                        </a:rPr>
                        <a:t>Web Authoring</a:t>
                      </a:r>
                      <a:endParaRPr lang="en-GB" sz="2000" dirty="0">
                        <a:latin typeface="+mn-lt"/>
                      </a:endParaRPr>
                    </a:p>
                  </a:txBody>
                  <a:tcPr marL="91436" marR="91436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7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Task</a:t>
                      </a: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 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Create Table</a:t>
                      </a:r>
                      <a:endParaRPr lang="en-GB" sz="1800" b="1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3770020"/>
              </p:ext>
            </p:extLst>
          </p:nvPr>
        </p:nvGraphicFramePr>
        <p:xfrm>
          <a:off x="35495" y="1052736"/>
          <a:ext cx="8928990" cy="518659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289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27956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Create a new html file called </a:t>
                      </a:r>
                      <a:r>
                        <a:rPr lang="en-US" sz="14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Tables.htm</a:t>
                      </a:r>
                      <a:r>
                        <a:rPr lang="en-US" sz="14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and attach the style sheet created in step 1</a:t>
                      </a: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Create the tables shown below and apply appropriate labels. 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1532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4986391"/>
              </p:ext>
            </p:extLst>
          </p:nvPr>
        </p:nvGraphicFramePr>
        <p:xfrm>
          <a:off x="539552" y="1864678"/>
          <a:ext cx="6096000" cy="17802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6210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Table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7418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6618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7712706"/>
              </p:ext>
            </p:extLst>
          </p:nvPr>
        </p:nvGraphicFramePr>
        <p:xfrm>
          <a:off x="539552" y="4005064"/>
          <a:ext cx="6096000" cy="17802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56210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Table 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7418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6618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4438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5562</TotalTime>
  <Words>121</Words>
  <Application>Microsoft Office PowerPoint</Application>
  <PresentationFormat>On-screen Show (4:3)</PresentationFormat>
  <Paragraphs>44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>All Saints Catholic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yahmad</dc:creator>
  <cp:lastModifiedBy>yahmad</cp:lastModifiedBy>
  <cp:revision>353</cp:revision>
  <cp:lastPrinted>2014-02-13T08:02:04Z</cp:lastPrinted>
  <dcterms:created xsi:type="dcterms:W3CDTF">2012-07-13T15:47:49Z</dcterms:created>
  <dcterms:modified xsi:type="dcterms:W3CDTF">2019-01-15T15:07:43Z</dcterms:modified>
</cp:coreProperties>
</file>