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>
        <p:scale>
          <a:sx n="120" d="100"/>
          <a:sy n="120" d="100"/>
        </p:scale>
        <p:origin x="-1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91888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+mn-lt"/>
                        </a:rPr>
                        <a:t>Web </a:t>
                      </a:r>
                      <a:r>
                        <a:rPr lang="en-US" sz="2000" dirty="0" smtClean="0">
                          <a:latin typeface="+mn-lt"/>
                        </a:rPr>
                        <a:t>Authoring (Ski Resort</a:t>
                      </a:r>
                      <a:r>
                        <a:rPr lang="en-US" sz="2000" baseline="0" dirty="0" smtClean="0">
                          <a:latin typeface="+mn-lt"/>
                        </a:rPr>
                        <a:t> Task)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rgbClr val="002060"/>
                    </a:solidFill>
                  </a:tcPr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– Create new HTML and attach stylesheet</a:t>
                      </a:r>
                      <a:endParaRPr lang="en-GB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514268"/>
              </p:ext>
            </p:extLst>
          </p:nvPr>
        </p:nvGraphicFramePr>
        <p:xfrm>
          <a:off x="35495" y="993361"/>
          <a:ext cx="8928993" cy="57514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3"/>
              </a:tblGrid>
              <a:tr h="149953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0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new a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HTML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called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 Resort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save it into the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root folder.</a:t>
                      </a:r>
                      <a:endParaRPr lang="en-GB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CSS Window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attach the style sheet you created in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 1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CSS</a:t>
                      </a:r>
                    </a:p>
                    <a:p>
                      <a:pPr marL="685800" lvl="1" indent="-228600">
                        <a:buFont typeface="+mj-lt"/>
                        <a:buAutoNum type="arabicPeriod"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 the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 Tag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that the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background image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selected.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43" t="21915" r="34194" b="37825"/>
          <a:stretch/>
        </p:blipFill>
        <p:spPr bwMode="auto">
          <a:xfrm>
            <a:off x="6870359" y="1065079"/>
            <a:ext cx="1019858" cy="1270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15" t="55398" r="34576" b="37621"/>
          <a:stretch/>
        </p:blipFill>
        <p:spPr bwMode="auto">
          <a:xfrm>
            <a:off x="7855257" y="1569027"/>
            <a:ext cx="1181240" cy="563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V="1">
            <a:off x="7530201" y="1700568"/>
            <a:ext cx="426175" cy="50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406612"/>
              </p:ext>
            </p:extLst>
          </p:nvPr>
        </p:nvGraphicFramePr>
        <p:xfrm>
          <a:off x="323528" y="2950958"/>
          <a:ext cx="4876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760657"/>
              </p:ext>
            </p:extLst>
          </p:nvPr>
        </p:nvGraphicFramePr>
        <p:xfrm>
          <a:off x="323528" y="5373216"/>
          <a:ext cx="4896544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224136"/>
                <a:gridCol w="1224136"/>
              </a:tblGrid>
              <a:tr h="432048">
                <a:tc gridSpan="4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32048"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84168" y="2642136"/>
            <a:ext cx="280831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Table 1</a:t>
            </a:r>
          </a:p>
          <a:p>
            <a:endParaRPr lang="en-GB" dirty="0"/>
          </a:p>
          <a:p>
            <a:r>
              <a:rPr lang="en-GB" b="1" dirty="0" smtClean="0"/>
              <a:t>Width:</a:t>
            </a:r>
            <a:r>
              <a:rPr lang="en-GB" dirty="0" smtClean="0"/>
              <a:t> 800 </a:t>
            </a:r>
            <a:r>
              <a:rPr lang="en-GB" dirty="0" err="1" smtClean="0"/>
              <a:t>px</a:t>
            </a:r>
            <a:r>
              <a:rPr lang="en-GB" dirty="0" smtClean="0"/>
              <a:t>, </a:t>
            </a:r>
          </a:p>
          <a:p>
            <a:r>
              <a:rPr lang="en-GB" b="1" dirty="0" smtClean="0"/>
              <a:t>Height</a:t>
            </a:r>
            <a:r>
              <a:rPr lang="en-GB" dirty="0" smtClean="0"/>
              <a:t> – 600px</a:t>
            </a:r>
          </a:p>
          <a:p>
            <a:r>
              <a:rPr lang="en-GB" dirty="0" smtClean="0"/>
              <a:t>Columns E &amp; D – 200px</a:t>
            </a:r>
          </a:p>
          <a:p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084167" y="5286186"/>
            <a:ext cx="2770769" cy="11387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Table 2 </a:t>
            </a:r>
            <a:r>
              <a:rPr lang="en-GB" sz="1400" b="1" dirty="0" smtClean="0">
                <a:solidFill>
                  <a:srgbClr val="FF0000"/>
                </a:solidFill>
              </a:rPr>
              <a:t>(Place below table 1)</a:t>
            </a:r>
          </a:p>
          <a:p>
            <a:endParaRPr lang="en-GB" dirty="0"/>
          </a:p>
          <a:p>
            <a:r>
              <a:rPr lang="en-GB" b="1" dirty="0" smtClean="0"/>
              <a:t>Width:</a:t>
            </a:r>
            <a:r>
              <a:rPr lang="en-GB" dirty="0" smtClean="0"/>
              <a:t> 100% </a:t>
            </a:r>
            <a:r>
              <a:rPr lang="en-GB" sz="1400" dirty="0" smtClean="0"/>
              <a:t>(Fit the Browser Window)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95536" y="2790220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11760" y="25649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800px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95536" y="336628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95536" y="4483572"/>
            <a:ext cx="0" cy="639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496" y="408346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500px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1619672" y="3309298"/>
            <a:ext cx="14041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385826" y="2790220"/>
            <a:ext cx="18638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1" idx="3"/>
          </p:cNvCxnSpPr>
          <p:nvPr/>
        </p:nvCxnSpPr>
        <p:spPr>
          <a:xfrm>
            <a:off x="3815916" y="3309298"/>
            <a:ext cx="14337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23828" y="31246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7</a:t>
            </a:r>
            <a:r>
              <a:rPr lang="en-GB" b="1" dirty="0" smtClean="0">
                <a:solidFill>
                  <a:srgbClr val="FF0000"/>
                </a:solidFill>
              </a:rPr>
              <a:t>00px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323528" y="523849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797458" y="5238492"/>
            <a:ext cx="9319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115616" y="500744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400px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581486" y="3004702"/>
            <a:ext cx="0" cy="9283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581486" y="4302388"/>
            <a:ext cx="0" cy="8897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21446" y="39330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600px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5691</TotalTime>
  <Words>113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352</cp:revision>
  <cp:lastPrinted>2014-04-30T05:07:10Z</cp:lastPrinted>
  <dcterms:created xsi:type="dcterms:W3CDTF">2012-07-13T15:47:49Z</dcterms:created>
  <dcterms:modified xsi:type="dcterms:W3CDTF">2015-11-30T17:00:51Z</dcterms:modified>
</cp:coreProperties>
</file>