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09" autoAdjust="0"/>
    <p:restoredTop sz="94484" autoAdjust="0"/>
  </p:normalViewPr>
  <p:slideViewPr>
    <p:cSldViewPr>
      <p:cViewPr>
        <p:scale>
          <a:sx n="80" d="100"/>
          <a:sy n="80" d="100"/>
        </p:scale>
        <p:origin x="-126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1" y="3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4F488-04FF-4A4E-8A3C-D96A46882382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77252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1" y="877252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1C73D-84A1-4C1C-857D-C1B70AECB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06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3038446" cy="4620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04" y="4"/>
            <a:ext cx="3038445" cy="4620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8BE74-EDCE-4847-BAC2-A0FCA5B28F5A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549" y="4387025"/>
            <a:ext cx="5609311" cy="4156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772563"/>
            <a:ext cx="3038446" cy="4620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04" y="8772563"/>
            <a:ext cx="3038445" cy="4620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6AE8F-1FDF-45CE-BA0A-3A21057C1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770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2F1D6-4A3F-4505-8AA2-5E53D7EA3C25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717444"/>
              </p:ext>
            </p:extLst>
          </p:nvPr>
        </p:nvGraphicFramePr>
        <p:xfrm>
          <a:off x="35496" y="170442"/>
          <a:ext cx="8928992" cy="8029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28992"/>
              </a:tblGrid>
              <a:tr h="331562">
                <a:tc>
                  <a:txBody>
                    <a:bodyPr/>
                    <a:lstStyle/>
                    <a:p>
                      <a:r>
                        <a:rPr lang="en-US" sz="2000" smtClean="0">
                          <a:latin typeface="+mn-lt"/>
                        </a:rPr>
                        <a:t>Web </a:t>
                      </a:r>
                      <a:r>
                        <a:rPr lang="en-US" sz="2000" dirty="0" smtClean="0">
                          <a:latin typeface="+mn-lt"/>
                        </a:rPr>
                        <a:t>Authoring (Ski Resort</a:t>
                      </a:r>
                      <a:r>
                        <a:rPr lang="en-US" sz="2000" baseline="0" dirty="0" smtClean="0">
                          <a:latin typeface="+mn-lt"/>
                        </a:rPr>
                        <a:t> Task)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marL="91436" marR="91436">
                    <a:solidFill>
                      <a:srgbClr val="002060"/>
                    </a:solidFill>
                  </a:tcPr>
                </a:tc>
              </a:tr>
              <a:tr h="4067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– Create CSS Style Sheet</a:t>
                      </a:r>
                      <a:endParaRPr lang="en-GB" sz="18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363308"/>
              </p:ext>
            </p:extLst>
          </p:nvPr>
        </p:nvGraphicFramePr>
        <p:xfrm>
          <a:off x="35495" y="993361"/>
          <a:ext cx="8928993" cy="5730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28993"/>
              </a:tblGrid>
              <a:tr h="2003591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GB" sz="1000" b="1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16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a new </a:t>
                      </a:r>
                      <a:r>
                        <a:rPr lang="en-GB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Root Folder </a:t>
                      </a:r>
                      <a:r>
                        <a:rPr lang="en-GB" sz="16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called </a:t>
                      </a:r>
                      <a:r>
                        <a:rPr lang="en-GB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Ski Holiday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16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a new a </a:t>
                      </a:r>
                      <a:r>
                        <a:rPr lang="en-GB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CSS</a:t>
                      </a:r>
                      <a:r>
                        <a:rPr lang="en-GB" sz="16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save it into the </a:t>
                      </a:r>
                      <a:r>
                        <a:rPr lang="en-GB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root folder</a:t>
                      </a:r>
                      <a:r>
                        <a:rPr lang="en-GB" sz="16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 </a:t>
                      </a:r>
                      <a:r>
                        <a:rPr lang="en-GB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stylesheet</a:t>
                      </a:r>
                      <a:r>
                        <a:rPr lang="en-GB" sz="16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16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the </a:t>
                      </a:r>
                      <a:r>
                        <a:rPr lang="en-GB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CSS Window </a:t>
                      </a:r>
                      <a:r>
                        <a:rPr lang="en-GB" sz="16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create the styles listed below.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endParaRPr lang="en-GB" sz="16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Body Tag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6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would use this tag normally to format your background (Image or Colour)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6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can set your </a:t>
                      </a:r>
                      <a:r>
                        <a:rPr lang="en-GB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table styles </a:t>
                      </a:r>
                      <a:r>
                        <a:rPr lang="en-GB" sz="16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</a:t>
                      </a:r>
                      <a:r>
                        <a:rPr lang="en-GB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en-GB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Table and TD Tags.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</a:t>
                      </a:r>
                      <a:r>
                        <a:rPr lang="en-GB" sz="16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is used for the internal settings for the table.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000" b="1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800" b="1" dirty="0" smtClean="0">
                          <a:solidFill>
                            <a:srgbClr val="FF0000"/>
                          </a:solidFill>
                        </a:rPr>
                        <a:t>H1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 - #FFFFFF, San-Serif, 12, bold,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800" dirty="0" err="1" smtClean="0">
                          <a:solidFill>
                            <a:schemeClr val="tx1"/>
                          </a:solidFill>
                        </a:rPr>
                        <a:t>center</a:t>
                      </a:r>
                      <a:endParaRPr lang="en-GB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1" dirty="0" smtClean="0">
                          <a:solidFill>
                            <a:srgbClr val="FF0000"/>
                          </a:solidFill>
                        </a:rPr>
                        <a:t>H2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 – #ff0000, serif, 14, left, bold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1" dirty="0" smtClean="0">
                          <a:solidFill>
                            <a:srgbClr val="FF0000"/>
                          </a:solidFill>
                        </a:rPr>
                        <a:t>H3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 – #800000 Red – no blue or green component, serif, 14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1" dirty="0" smtClean="0">
                          <a:solidFill>
                            <a:srgbClr val="FF0000"/>
                          </a:solidFill>
                        </a:rPr>
                        <a:t>H4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 – #008000Green – No red or blue, serif, 16, </a:t>
                      </a:r>
                      <a:r>
                        <a:rPr lang="en-GB" sz="1800" dirty="0" err="1" smtClean="0">
                          <a:solidFill>
                            <a:schemeClr val="tx1"/>
                          </a:solidFill>
                        </a:rPr>
                        <a:t>center</a:t>
                      </a:r>
                      <a:endParaRPr lang="en-GB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1" dirty="0" smtClean="0">
                          <a:solidFill>
                            <a:srgbClr val="FF0000"/>
                          </a:solidFill>
                        </a:rPr>
                        <a:t>H5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 – #000060, San-Serif, 16, left, bold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1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 - #000000, San-Serif, 12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1" dirty="0" smtClean="0">
                          <a:solidFill>
                            <a:srgbClr val="FF0000"/>
                          </a:solidFill>
                        </a:rPr>
                        <a:t>LI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 – #600000, serif, 14, left, italic, disc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1" dirty="0" smtClean="0">
                          <a:solidFill>
                            <a:srgbClr val="FF0000"/>
                          </a:solidFill>
                        </a:rPr>
                        <a:t>Body</a:t>
                      </a:r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– background colour – Backgroundimage.jpg (</a:t>
                      </a:r>
                      <a:r>
                        <a:rPr lang="en-GB" sz="1800" smtClean="0">
                          <a:solidFill>
                            <a:schemeClr val="tx1"/>
                          </a:solidFill>
                        </a:rPr>
                        <a:t>as tiled)</a:t>
                      </a:r>
                      <a:endParaRPr lang="en-GB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1" dirty="0" smtClean="0">
                          <a:solidFill>
                            <a:srgbClr val="FF0000"/>
                          </a:solidFill>
                        </a:rPr>
                        <a:t>Table</a:t>
                      </a:r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- Set background colour to grey, Set border to yellow (width 3)</a:t>
                      </a:r>
                    </a:p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Collapse Border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rgbClr val="FF0000"/>
                          </a:solidFill>
                        </a:rPr>
                        <a:t>TD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 - Set border colour to red (width 2)</a:t>
                      </a:r>
                      <a:endParaRPr lang="en-GB" sz="80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8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 your name as a comment</a:t>
                      </a:r>
                      <a:endParaRPr lang="en-GB" sz="105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44" t="26298" r="51170" b="40909"/>
          <a:stretch/>
        </p:blipFill>
        <p:spPr bwMode="auto">
          <a:xfrm>
            <a:off x="6986822" y="980728"/>
            <a:ext cx="1766365" cy="2202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27" t="22118" r="36310" b="40706"/>
          <a:stretch/>
        </p:blipFill>
        <p:spPr bwMode="auto">
          <a:xfrm>
            <a:off x="6986822" y="3573016"/>
            <a:ext cx="1770956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861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5492</TotalTime>
  <Words>223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All Saints Catholic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yahmad</dc:creator>
  <cp:lastModifiedBy>yahmad</cp:lastModifiedBy>
  <cp:revision>345</cp:revision>
  <cp:lastPrinted>2014-02-13T08:02:04Z</cp:lastPrinted>
  <dcterms:created xsi:type="dcterms:W3CDTF">2012-07-13T15:47:49Z</dcterms:created>
  <dcterms:modified xsi:type="dcterms:W3CDTF">2015-11-30T17:00:39Z</dcterms:modified>
</cp:coreProperties>
</file>