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71" r:id="rId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80" d="100"/>
          <a:sy n="8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46" cy="462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4" y="4"/>
            <a:ext cx="3038445" cy="462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9" y="4387025"/>
            <a:ext cx="5609311" cy="4156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72563"/>
            <a:ext cx="3038446" cy="462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4" y="8772563"/>
            <a:ext cx="3038445" cy="462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48764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Web </a:t>
                      </a:r>
                      <a:r>
                        <a:rPr lang="en-US" sz="2000" dirty="0" smtClean="0">
                          <a:latin typeface="+mn-lt"/>
                        </a:rPr>
                        <a:t>Authoring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</a:t>
                      </a:r>
                      <a:r>
                        <a:rPr lang="en-GB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Style Sheet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01891"/>
              </p:ext>
            </p:extLst>
          </p:nvPr>
        </p:nvGraphicFramePr>
        <p:xfrm>
          <a:off x="35495" y="1052736"/>
          <a:ext cx="8928990" cy="5498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798"/>
                <a:gridCol w="1785798"/>
                <a:gridCol w="1785798"/>
                <a:gridCol w="1785798"/>
                <a:gridCol w="1785798"/>
              </a:tblGrid>
              <a:tr h="576064">
                <a:tc gridSpan="5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Write your own CSS for common styles like: 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h1, h2, h3, P, li –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 style sheet as “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Text styles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Attach the style sheet and apply the text styles.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Heading 1 – 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 {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 family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 serif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font-size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font-style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italic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#F00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font-weight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bold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text-align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left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Heading 2 – 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 {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 family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Serif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font-size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font-style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italic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#00F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font-weight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bold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text-align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left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Heading 3 – 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H3 {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 family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 serif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font-size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#000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font-weight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bold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text-align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left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Paragraph – </a:t>
                      </a: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{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 family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 serif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font-size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#000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text-align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left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– </a:t>
                      </a:r>
                      <a:r>
                        <a:rPr lang="en-GB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 {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 family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Serif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font-size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#F00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text-align</a:t>
                      </a:r>
                      <a:r>
                        <a:rPr lang="en-GB" sz="12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2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left</a:t>
                      </a: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320">
                <a:tc gridSpan="5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" b="1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" b="1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" b="1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" b="1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" b="1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46802" r="75076" b="27762"/>
          <a:stretch/>
        </p:blipFill>
        <p:spPr bwMode="auto">
          <a:xfrm>
            <a:off x="251520" y="4012762"/>
            <a:ext cx="3019646" cy="18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2339752" y="414908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6742" y="6093296"/>
            <a:ext cx="141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Heading 1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35494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+mn-lt"/>
                        </a:rPr>
                        <a:t>Web </a:t>
                      </a:r>
                      <a:r>
                        <a:rPr lang="en-US" sz="2000" dirty="0" smtClean="0">
                          <a:latin typeface="+mn-lt"/>
                        </a:rPr>
                        <a:t>Authoring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  <a:r>
                        <a:rPr lang="en-US" sz="18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</a:t>
                      </a:r>
                      <a:r>
                        <a:rPr lang="en-GB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Style Sheet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65585"/>
              </p:ext>
            </p:extLst>
          </p:nvPr>
        </p:nvGraphicFramePr>
        <p:xfrm>
          <a:off x="35495" y="1052736"/>
          <a:ext cx="8928990" cy="5745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0"/>
              </a:tblGrid>
              <a:tr h="57606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the text.html file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Attach the CSV file you created</a:t>
                      </a: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the text styles as shown in the image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to </a:t>
                      </a:r>
                      <a:r>
                        <a:rPr lang="en-GB" sz="14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&lt;h1&gt;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&lt;/h1&gt;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tags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" b="1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2"/>
          <a:stretch/>
        </p:blipFill>
        <p:spPr bwMode="auto">
          <a:xfrm>
            <a:off x="315367" y="2132856"/>
            <a:ext cx="7056784" cy="3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41925" r="68929" b="54005"/>
          <a:stretch/>
        </p:blipFill>
        <p:spPr bwMode="auto">
          <a:xfrm>
            <a:off x="225078" y="5656408"/>
            <a:ext cx="3618681" cy="29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06450" y="5856734"/>
            <a:ext cx="430292" cy="360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55776" y="5864830"/>
            <a:ext cx="988377" cy="360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6742" y="6093296"/>
            <a:ext cx="141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Heading 1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236</Words>
  <Application>Microsoft Office PowerPoint</Application>
  <PresentationFormat>On-screen Show (4:3)</PresentationFormat>
  <Paragraphs>85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327</cp:revision>
  <cp:lastPrinted>2014-02-13T08:02:04Z</cp:lastPrinted>
  <dcterms:created xsi:type="dcterms:W3CDTF">2012-07-13T15:47:49Z</dcterms:created>
  <dcterms:modified xsi:type="dcterms:W3CDTF">2015-11-30T16:59:28Z</dcterms:modified>
</cp:coreProperties>
</file>