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97045399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Movie Task: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Queries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401272"/>
              </p:ext>
            </p:extLst>
          </p:nvPr>
        </p:nvGraphicFramePr>
        <p:xfrm>
          <a:off x="685800" y="1052736"/>
          <a:ext cx="8278688" cy="3992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78688"/>
              </a:tblGrid>
              <a:tr h="100811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Using this selection produce an extract (to be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imported into a word document as table)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Shows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only the Genre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and Price fields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Calculates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the total value each movie for each genre.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Counts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the number of DVDs sold in each genre.</a:t>
                      </a: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Using this selection produce an report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Shows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only the Genre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and sold fields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Calculates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the total value of these sales for each Genre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Counts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the number of Movies sold in each genre.</a:t>
                      </a: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only the DVDS which are currently in stock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</a:t>
                      </a:r>
                      <a:r>
                        <a:rPr lang="en-US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only the Genre and duration fields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Calculates</a:t>
                      </a:r>
                      <a:r>
                        <a:rPr lang="en-US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total value of the duration for each genre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Counts</a:t>
                      </a:r>
                      <a:r>
                        <a:rPr lang="en-US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number of 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DVD in stock for each genre.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the query into an spreadsheet software.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</a:rPr>
                        <a:t>Make a suitable Bar chart Label the Axis and give a suitable title for the chart.</a:t>
                      </a:r>
                      <a:endParaRPr lang="en-GB" sz="14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662168" y="2511202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840031"/>
              </p:ext>
            </p:extLst>
          </p:nvPr>
        </p:nvGraphicFramePr>
        <p:xfrm>
          <a:off x="685800" y="1143000"/>
          <a:ext cx="8229600" cy="490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100811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You need to make labels for some movies selected from all the data.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i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Produce a report which: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Contains a new field called </a:t>
                      </a:r>
                      <a:r>
                        <a:rPr lang="en-US" sz="18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Sale_Price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which is calculated at runtime.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This field will calculate the </a:t>
                      </a:r>
                      <a:r>
                        <a:rPr lang="en-US" sz="18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Price 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plus 15%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Shows only </a:t>
                      </a:r>
                      <a:r>
                        <a:rPr lang="en-US" sz="18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Horror 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 </a:t>
                      </a:r>
                      <a:r>
                        <a:rPr lang="en-US" sz="18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adventure 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movies in stock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sorted into descending order of </a:t>
                      </a:r>
                      <a:r>
                        <a:rPr lang="en-US" sz="18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in label format with 2 labels side by side and 8 labels to the page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Fits on one page wide in portrait layout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Includes the title Updated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Sales list 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 the top of each label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Shows only the fields </a:t>
                      </a:r>
                      <a:r>
                        <a:rPr lang="en-US" sz="18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Movie Name, Genre, Price, </a:t>
                      </a:r>
                      <a:r>
                        <a:rPr lang="en-US" sz="1800" b="0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Sale_Price</a:t>
                      </a:r>
                      <a:r>
                        <a:rPr lang="en-US" sz="18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</a:t>
                      </a:r>
                      <a:r>
                        <a:rPr lang="en-US" sz="18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Actors</a:t>
                      </a:r>
                      <a:endParaRPr lang="en-US" sz="18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Shows suitable text to identify the fields apart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from Movie Name</a:t>
                      </a:r>
                      <a:endParaRPr lang="en-US" sz="18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Has an increased font size for the title </a:t>
                      </a:r>
                      <a:r>
                        <a:rPr lang="en-US" sz="18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Updated Sales list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Has your name at the bottom of each label.</a:t>
                      </a:r>
                      <a:r>
                        <a:rPr lang="en-US" sz="1400" i="0" dirty="0" smtClean="0">
                          <a:solidFill>
                            <a:srgbClr val="000000"/>
                          </a:solidFill>
                          <a:effectLst/>
                          <a:latin typeface="Helvetica-Oblique"/>
                        </a:rPr>
                        <a:t/>
                      </a:r>
                      <a:br>
                        <a:rPr lang="en-US" sz="1400" i="0" dirty="0" smtClean="0">
                          <a:solidFill>
                            <a:srgbClr val="000000"/>
                          </a:solidFill>
                          <a:effectLst/>
                          <a:latin typeface="Helvetica-Oblique"/>
                        </a:rPr>
                      </a:br>
                      <a:r>
                        <a:rPr lang="en-US" sz="1400" i="0" dirty="0" smtClean="0">
                          <a:solidFill>
                            <a:srgbClr val="000000"/>
                          </a:solidFill>
                          <a:effectLst/>
                          <a:latin typeface="Helvetica-Oblique"/>
                        </a:rPr>
                        <a:t/>
                      </a:r>
                      <a:br>
                        <a:rPr lang="en-US" sz="1400" i="0" dirty="0" smtClean="0">
                          <a:solidFill>
                            <a:srgbClr val="000000"/>
                          </a:solidFill>
                          <a:effectLst/>
                          <a:latin typeface="Helvetica-Oblique"/>
                        </a:rPr>
                      </a:b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69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286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87</cp:revision>
  <dcterms:created xsi:type="dcterms:W3CDTF">2006-08-16T00:00:00Z</dcterms:created>
  <dcterms:modified xsi:type="dcterms:W3CDTF">2016-09-25T17:11:54Z</dcterms:modified>
</cp:coreProperties>
</file>