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A7C61-6C39-4F15-A9F4-2A7D6F79E5DA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EC33F-A311-4CC2-B458-5356B36E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1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328427"/>
            <a:ext cx="482869" cy="491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066800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97045399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Movie Task: </a:t>
                      </a:r>
                      <a:r>
                        <a:rPr lang="en-GB" sz="2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Extension Queries</a:t>
                      </a:r>
                      <a:endParaRPr lang="en-GB" sz="20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fr-FR" b="1" dirty="0" smtClean="0"/>
              <a:t>Chapter 18: Data Manipulation (Access)</a:t>
            </a:r>
            <a:endParaRPr lang="fr-FR" b="1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WWW.YAHMAD.CO.UK</a:t>
            </a:r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401272"/>
              </p:ext>
            </p:extLst>
          </p:nvPr>
        </p:nvGraphicFramePr>
        <p:xfrm>
          <a:off x="685800" y="1052736"/>
          <a:ext cx="8278688" cy="3992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78688"/>
              </a:tblGrid>
              <a:tr h="100811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Using this selection produce an extract (to be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imported into a word document as table)</a:t>
                      </a:r>
                      <a:endParaRPr lang="en-US" sz="16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•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Shows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 only the Genre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and Price fields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•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Calculates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 the total value each movie for each genre.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•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Counts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 the number of DVDs sold in each genre.</a:t>
                      </a:r>
                      <a:endParaRPr lang="en-US" sz="1400" b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400" b="1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Using this selection produce an report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•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Shows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 only the Genre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and sold fields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•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Calculates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 the total value of these sales for each Genre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•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Counts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 the number of Movies sold in each genre.</a:t>
                      </a:r>
                      <a:endParaRPr lang="en-US" sz="1400" b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400" b="1" i="0" u="none" kern="1200" baseline="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6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Find only the DVDS which are currently in stock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en-US" sz="14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Shows</a:t>
                      </a:r>
                      <a:r>
                        <a:rPr lang="en-US" sz="14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only the Genre and duration fields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en-US" sz="14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Calculates</a:t>
                      </a:r>
                      <a:r>
                        <a:rPr lang="en-US" sz="14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total value of the duration for each genre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4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en-US" sz="14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Counts</a:t>
                      </a:r>
                      <a:r>
                        <a:rPr lang="en-US" sz="14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number of </a:t>
                      </a:r>
                      <a:r>
                        <a:rPr lang="en-GB" sz="1400" b="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DVD in stock for each genre.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GB" sz="1400" b="0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Export the query into an spreadsheet software.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400" b="1" baseline="0" dirty="0" smtClean="0">
                          <a:solidFill>
                            <a:srgbClr val="FF0000"/>
                          </a:solidFill>
                        </a:rPr>
                        <a:t>Make a suitable Bar chart Label the Axis and give a suitable title for the chart.</a:t>
                      </a:r>
                      <a:endParaRPr lang="en-GB" sz="1400" b="0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579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6662168" y="2511202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840031"/>
              </p:ext>
            </p:extLst>
          </p:nvPr>
        </p:nvGraphicFramePr>
        <p:xfrm>
          <a:off x="685800" y="1143000"/>
          <a:ext cx="8229600" cy="4907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29600"/>
              </a:tblGrid>
              <a:tr h="100811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You need to make labels for some movies selected from all the data.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800" i="1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80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Produce a report which: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800" i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Contains a new field called </a:t>
                      </a:r>
                      <a:r>
                        <a:rPr lang="en-US" sz="1800" b="0" i="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Sale_Price</a:t>
                      </a: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which is calculated at runtime.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This field will calculate the </a:t>
                      </a:r>
                      <a:r>
                        <a:rPr lang="en-US" sz="1800" b="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Price </a:t>
                      </a: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plus 15%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800" b="0" i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Shows only </a:t>
                      </a:r>
                      <a:r>
                        <a:rPr lang="en-US" sz="1800" b="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Horror </a:t>
                      </a: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or </a:t>
                      </a:r>
                      <a:r>
                        <a:rPr lang="en-US" sz="1800" b="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adventure </a:t>
                      </a: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movies in stock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 sorted into descending order of </a:t>
                      </a:r>
                      <a:r>
                        <a:rPr lang="en-US" sz="1800" b="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Sold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 in label format with 2 labels side by side and 8 labels to the page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Fits on one page wide in portrait layout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Includes the title Updated</a:t>
                      </a:r>
                      <a:r>
                        <a:rPr lang="en-US" sz="1800" b="0" i="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Sales list </a:t>
                      </a: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at the top of each label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Shows only the fields </a:t>
                      </a:r>
                      <a:r>
                        <a:rPr lang="en-US" sz="1800" b="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Movie Name, Genre, Price, </a:t>
                      </a:r>
                      <a:r>
                        <a:rPr lang="en-US" sz="1800" b="0" i="1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Sale_Price</a:t>
                      </a:r>
                      <a:r>
                        <a:rPr lang="en-US" sz="1800" b="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and </a:t>
                      </a:r>
                      <a:r>
                        <a:rPr lang="en-US" sz="1800" b="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Actors</a:t>
                      </a:r>
                      <a:endParaRPr lang="en-US" sz="1800" b="0" i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Shows suitable text to identify the fields apart</a:t>
                      </a:r>
                      <a:r>
                        <a:rPr lang="en-US" sz="1800" b="0" i="0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from Movie Name</a:t>
                      </a:r>
                      <a:endParaRPr lang="en-US" sz="1800" b="0" i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Has an increased font size for the title </a:t>
                      </a:r>
                      <a:r>
                        <a:rPr lang="en-US" sz="1800" b="0" i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Updated Sales list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Has your name at the bottom of each label.</a:t>
                      </a:r>
                      <a:r>
                        <a:rPr lang="en-US" sz="1400" i="0" dirty="0" smtClean="0">
                          <a:solidFill>
                            <a:srgbClr val="000000"/>
                          </a:solidFill>
                          <a:effectLst/>
                          <a:latin typeface="Helvetica-Oblique"/>
                        </a:rPr>
                        <a:t/>
                      </a:r>
                      <a:br>
                        <a:rPr lang="en-US" sz="1400" i="0" dirty="0" smtClean="0">
                          <a:solidFill>
                            <a:srgbClr val="000000"/>
                          </a:solidFill>
                          <a:effectLst/>
                          <a:latin typeface="Helvetica-Oblique"/>
                        </a:rPr>
                      </a:br>
                      <a:r>
                        <a:rPr lang="en-US" sz="1400" i="0" dirty="0" smtClean="0">
                          <a:solidFill>
                            <a:srgbClr val="000000"/>
                          </a:solidFill>
                          <a:effectLst/>
                          <a:latin typeface="Helvetica-Oblique"/>
                        </a:rPr>
                        <a:t/>
                      </a:r>
                      <a:br>
                        <a:rPr lang="en-US" sz="1400" i="0" dirty="0" smtClean="0">
                          <a:solidFill>
                            <a:srgbClr val="000000"/>
                          </a:solidFill>
                          <a:effectLst/>
                          <a:latin typeface="Helvetica-Oblique"/>
                        </a:rPr>
                      </a:br>
                      <a:endParaRPr lang="en-US" sz="1400" b="1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7697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</TotalTime>
  <Words>286</Words>
  <Application>Microsoft Office PowerPoint</Application>
  <PresentationFormat>On-screen Show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yahmad</cp:lastModifiedBy>
  <cp:revision>87</cp:revision>
  <dcterms:created xsi:type="dcterms:W3CDTF">2006-08-16T00:00:00Z</dcterms:created>
  <dcterms:modified xsi:type="dcterms:W3CDTF">2016-09-25T17:11:54Z</dcterms:modified>
</cp:coreProperties>
</file>