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6" r:id="rId2"/>
    <p:sldId id="267" r:id="rId3"/>
    <p:sldId id="271" r:id="rId4"/>
    <p:sldId id="268" r:id="rId5"/>
    <p:sldId id="269" r:id="rId6"/>
    <p:sldId id="270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484" autoAdjust="0"/>
  </p:normalViewPr>
  <p:slideViewPr>
    <p:cSldViewPr>
      <p:cViewPr varScale="1">
        <p:scale>
          <a:sx n="74" d="100"/>
          <a:sy n="74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30" y="4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825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30" y="8829825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72393" cy="4650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993" y="4"/>
            <a:ext cx="2972392" cy="4650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320" y="4415678"/>
            <a:ext cx="5487369" cy="418390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860"/>
            <a:ext cx="2972393" cy="4650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993" y="8829860"/>
            <a:ext cx="2972392" cy="4650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D2F1D6-4A3F-4505-8AA2-5E53D7EA3C25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07311300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 Question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879750"/>
              </p:ext>
            </p:extLst>
          </p:nvPr>
        </p:nvGraphicFramePr>
        <p:xfrm>
          <a:off x="683568" y="1009631"/>
          <a:ext cx="6552728" cy="514457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088"/>
                <a:gridCol w="5760640"/>
              </a:tblGrid>
              <a:tr h="630346">
                <a:tc>
                  <a:txBody>
                    <a:bodyPr/>
                    <a:lstStyle/>
                    <a:p>
                      <a:r>
                        <a:rPr lang="en-US" dirty="0" smtClean="0"/>
                        <a:t>Q or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209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Contains a new field called Total Sales which is calculated at run-time. In this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you will multiply the Price by the Sold field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9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the Total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Sales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field formatted as currency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2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a page orientation of portrait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25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Shows only the records where In stock is Yes, the sold is 3 or less and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Price is between 10 and 13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pounds.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44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Shows only the fields Movie Name, Genre, Price, Sold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Total Sales.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2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sorted into ascending order of Sold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70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Calculates the total value of the Total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Sales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 and places this value below the column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9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this Total Sales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value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formatted as currency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51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 a label to the left of this calculated value Cost of Total Sales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746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 the report title Total Sales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375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your name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left at the bottom of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report.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30015"/>
              </p:ext>
            </p:extLst>
          </p:nvPr>
        </p:nvGraphicFramePr>
        <p:xfrm>
          <a:off x="7308304" y="1009631"/>
          <a:ext cx="1728192" cy="22606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28192"/>
              </a:tblGrid>
              <a:tr h="4031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Search Criteria</a:t>
                      </a:r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64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413920"/>
              </p:ext>
            </p:extLst>
          </p:nvPr>
        </p:nvGraphicFramePr>
        <p:xfrm>
          <a:off x="683568" y="1009631"/>
          <a:ext cx="6552728" cy="47788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088"/>
                <a:gridCol w="5760640"/>
              </a:tblGrid>
              <a:tr h="630346">
                <a:tc>
                  <a:txBody>
                    <a:bodyPr/>
                    <a:lstStyle/>
                    <a:p>
                      <a:r>
                        <a:rPr lang="en-US" dirty="0" smtClean="0"/>
                        <a:t>Q or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209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Contains a new field called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New_Price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which is calculated at run-time. 15%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needs to be added to the new price.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9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the New Price field formatted as currency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2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a page orientation of Landscape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25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Shows only the records where the genre is action or comedy, featuring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Channing Tatum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the movie was released in 2013.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44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Shows only the fields Movie Name, Genre, Price, Sold, Actors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New_Price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2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sorted into ascending order of Price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772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the number of movies with a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New_Price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51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 a label to the left of this calculated value: Number of Movies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746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 the report title New Movie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Prices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375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your name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right at the top of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report.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584843"/>
              </p:ext>
            </p:extLst>
          </p:nvPr>
        </p:nvGraphicFramePr>
        <p:xfrm>
          <a:off x="7308304" y="1009631"/>
          <a:ext cx="1584176" cy="22606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84176"/>
              </a:tblGrid>
              <a:tr h="4031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Search Criteria</a:t>
                      </a:r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88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131524"/>
              </p:ext>
            </p:extLst>
          </p:nvPr>
        </p:nvGraphicFramePr>
        <p:xfrm>
          <a:off x="683568" y="1009631"/>
          <a:ext cx="6552728" cy="49312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088"/>
                <a:gridCol w="5760640"/>
              </a:tblGrid>
              <a:tr h="630346">
                <a:tc>
                  <a:txBody>
                    <a:bodyPr/>
                    <a:lstStyle/>
                    <a:p>
                      <a:r>
                        <a:rPr lang="en-US" dirty="0" smtClean="0"/>
                        <a:t>Q or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209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Contains a new field called Updated Price which is calculated at run-time. This field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 calculate the Price of the movie plus £1.50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9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Shows only the records where the movie genre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Action or drama, movie release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 in 2012 or after and movie is in stock.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2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Shows only the fields Movie Name, Actors Code, Release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 and </a:t>
                      </a:r>
                      <a:r>
                        <a:rPr lang="en-GB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Updated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Price,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their labels and data fully visible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94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Fits on a single page wide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7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a page orientation of landscape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6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Sorts the data into ascending order of Sold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772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Calculates the total number of Movies in this selection and places it at the bottom of the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51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a label to the left of this number called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Movie Count.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746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 the heading New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Stocked Movie Prices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the top of the page 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375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your name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left in the report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footer.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406125"/>
              </p:ext>
            </p:extLst>
          </p:nvPr>
        </p:nvGraphicFramePr>
        <p:xfrm>
          <a:off x="7308304" y="1009631"/>
          <a:ext cx="1584176" cy="22606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84176"/>
              </a:tblGrid>
              <a:tr h="4031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Search Criteria</a:t>
                      </a:r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40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345337"/>
              </p:ext>
            </p:extLst>
          </p:nvPr>
        </p:nvGraphicFramePr>
        <p:xfrm>
          <a:off x="683568" y="982861"/>
          <a:ext cx="6552728" cy="535793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088"/>
                <a:gridCol w="5760640"/>
              </a:tblGrid>
              <a:tr h="630346">
                <a:tc>
                  <a:txBody>
                    <a:bodyPr/>
                    <a:lstStyle/>
                    <a:p>
                      <a:r>
                        <a:rPr lang="en-US" dirty="0" smtClean="0"/>
                        <a:t>Q or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20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Contains a new field called VAT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Price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is calculated at run-time. This field will add an additional 7% t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the price.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9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the VAT Price set as Currency with 2 decimal places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2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Shows only the movies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which does not feature Channing Tatum, has a release date between 2010 and 2014 and does not include the action genre.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25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Shows only the fields, Code, Movie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Name,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Price,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Actors and VAT Price in this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 and with all data &amp; labels displayed in full.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44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Fits on a single Portrait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page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2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Sorts the data into ascending order of Movie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Name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Price.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772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Calculate the total of the VAT Price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place below column.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51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the total VAT Price formatted to currency with 1 decimal places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746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the label Total cost of order for the total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32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 the heading Delivery Order at the top of the page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32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your name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left below the report.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639592"/>
              </p:ext>
            </p:extLst>
          </p:nvPr>
        </p:nvGraphicFramePr>
        <p:xfrm>
          <a:off x="7308304" y="1009631"/>
          <a:ext cx="1584176" cy="22606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84176"/>
              </a:tblGrid>
              <a:tr h="4031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Search Criteria</a:t>
                      </a:r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73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442608"/>
              </p:ext>
            </p:extLst>
          </p:nvPr>
        </p:nvGraphicFramePr>
        <p:xfrm>
          <a:off x="683568" y="1009631"/>
          <a:ext cx="6552728" cy="483977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088"/>
                <a:gridCol w="5760640"/>
              </a:tblGrid>
              <a:tr h="630346">
                <a:tc>
                  <a:txBody>
                    <a:bodyPr/>
                    <a:lstStyle/>
                    <a:p>
                      <a:r>
                        <a:rPr lang="en-US" dirty="0" smtClean="0"/>
                        <a:t>Q or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209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Contains a new field called Delivery Price which is calculated at run-time. The delivery price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 5% of the movie of the movie price..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9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the Delivery Price field displayed as currency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2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Shows only the records where the Movie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duration is between 100 and 130 minutes, release date is after 2011 and excluding the comedy genre.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25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Shows only the fields Code, Movie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Name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Genre, Release Date, Typ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e, Price and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Delivery Price in this order with data and labels displayed in full.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44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Sorts the data into ascending order of Price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2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Fits on a single page wide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772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a page orientation of landscape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51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 the heading Final Delivery Price at the top of the report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746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your name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right at the top of every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page.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406125"/>
              </p:ext>
            </p:extLst>
          </p:nvPr>
        </p:nvGraphicFramePr>
        <p:xfrm>
          <a:off x="7308304" y="1009631"/>
          <a:ext cx="1584176" cy="22606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84176"/>
              </a:tblGrid>
              <a:tr h="4031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Search Criteria</a:t>
                      </a:r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40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947546"/>
              </p:ext>
            </p:extLst>
          </p:nvPr>
        </p:nvGraphicFramePr>
        <p:xfrm>
          <a:off x="683568" y="1009631"/>
          <a:ext cx="6552728" cy="493855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088"/>
                <a:gridCol w="5760640"/>
              </a:tblGrid>
              <a:tr h="630346">
                <a:tc>
                  <a:txBody>
                    <a:bodyPr/>
                    <a:lstStyle/>
                    <a:p>
                      <a:r>
                        <a:rPr lang="en-US" dirty="0" smtClean="0"/>
                        <a:t>Q or 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209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Contains a new field called Discounted Price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is calculated at run-time. This field will calculate 15% off the Price.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309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the Discounted Price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displayed as currency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9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Shows only the fields Movie Name, Genre, Price, Sold, Actors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Discounted Price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order with data and labels displayed in full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2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Sorts the data into ascending order of Price and then descending order of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Sold.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4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Fits on a single page wide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44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a page orientation of Landscape.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44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Shows only stocked movies where the sold is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equal to or more than 30 and the code ends in 22.</a:t>
                      </a:r>
                      <a:endParaRPr lang="en-GB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2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Calculates the average Sold, positioned below the Sold column.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772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 the heading New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Discounted Prices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the top of the page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51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your name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the bottom of the report.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316753"/>
              </p:ext>
            </p:extLst>
          </p:nvPr>
        </p:nvGraphicFramePr>
        <p:xfrm>
          <a:off x="7308304" y="1009631"/>
          <a:ext cx="1584176" cy="22606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84176"/>
              </a:tblGrid>
              <a:tr h="4031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Search Criteria</a:t>
                      </a:r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61916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40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5172</TotalTime>
  <Words>892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322</cp:revision>
  <cp:lastPrinted>2014-01-23T09:01:22Z</cp:lastPrinted>
  <dcterms:created xsi:type="dcterms:W3CDTF">2012-07-13T15:47:49Z</dcterms:created>
  <dcterms:modified xsi:type="dcterms:W3CDTF">2016-10-24T06:31:40Z</dcterms:modified>
</cp:coreProperties>
</file>