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>
        <p:scale>
          <a:sx n="90" d="100"/>
          <a:sy n="90" d="100"/>
        </p:scale>
        <p:origin x="-78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87245593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Databases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Access)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752466"/>
              </p:ext>
            </p:extLst>
          </p:nvPr>
        </p:nvGraphicFramePr>
        <p:xfrm>
          <a:off x="685800" y="1124744"/>
          <a:ext cx="5542384" cy="5252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692"/>
                <a:gridCol w="4486692"/>
              </a:tblGrid>
              <a:tr h="2016224">
                <a:tc gridSpan="2"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Wild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 Card</a:t>
                      </a:r>
                      <a:r>
                        <a:rPr lang="en-GB" sz="1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– </a:t>
                      </a: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Sometimes a field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 may contain more than one word. To find something specific you need to write a wildcard search. </a:t>
                      </a:r>
                    </a:p>
                    <a:p>
                      <a:endParaRPr lang="en-GB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Like “*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Channing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Tatum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*”</a:t>
                      </a:r>
                    </a:p>
                    <a:p>
                      <a:endParaRPr lang="en-GB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Between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Between </a:t>
                      </a: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01/01/2012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smtClean="0"/>
                        <a:t>And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31/12/2012</a:t>
                      </a:r>
                      <a:endParaRPr lang="en-GB" sz="1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1800" baseline="0" dirty="0" smtClean="0"/>
                        <a:t>Between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GB" sz="1800" baseline="0" dirty="0" smtClean="0"/>
                        <a:t>And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North Sea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r>
                        <a:rPr lang="en-GB" sz="1800" baseline="0" dirty="0" smtClean="0"/>
                        <a:t> Irish Sea 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GB" sz="1800" dirty="0" smtClean="0"/>
                        <a:t> “Horror” 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&lt;90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Less than   </a:t>
                      </a: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&lt;90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&gt;90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More than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&gt;90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&gt;=90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More than</a:t>
                      </a:r>
                      <a:r>
                        <a:rPr lang="en-GB" sz="1800" baseline="0" dirty="0" smtClean="0"/>
                        <a:t> and equal to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&gt;=90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37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*____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Fields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tarts</a:t>
                      </a:r>
                      <a:r>
                        <a:rPr lang="en-GB" sz="1800" dirty="0" smtClean="0"/>
                        <a:t> with 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____*</a:t>
                      </a:r>
                      <a:r>
                        <a:rPr lang="en-GB" sz="1800" dirty="0" smtClean="0"/>
                        <a:t>37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Fields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</a:rPr>
                        <a:t>Ends</a:t>
                      </a:r>
                      <a:r>
                        <a:rPr lang="en-GB" sz="1800" dirty="0" smtClean="0"/>
                        <a:t> with 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9" t="8621" r="37355" b="53017"/>
          <a:stretch/>
        </p:blipFill>
        <p:spPr bwMode="auto">
          <a:xfrm>
            <a:off x="6449737" y="1193594"/>
            <a:ext cx="2548597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65" t="50984" r="40912" b="36980"/>
          <a:stretch/>
        </p:blipFill>
        <p:spPr bwMode="auto">
          <a:xfrm>
            <a:off x="3693321" y="1884823"/>
            <a:ext cx="2015963" cy="107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58" t="5280" r="34370" b="66487"/>
          <a:stretch/>
        </p:blipFill>
        <p:spPr bwMode="auto">
          <a:xfrm>
            <a:off x="6317644" y="3861049"/>
            <a:ext cx="2730806" cy="165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5437608" y="2813572"/>
            <a:ext cx="1238219" cy="1080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49737" y="5686064"/>
            <a:ext cx="239905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0000"/>
                </a:solidFill>
              </a:rPr>
              <a:t>Only field containing Channing Tatum are shown</a:t>
            </a:r>
            <a:endParaRPr lang="en-GB" sz="1600" b="1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960388" y="1828800"/>
            <a:ext cx="3398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9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693869"/>
              </p:ext>
            </p:extLst>
          </p:nvPr>
        </p:nvGraphicFramePr>
        <p:xfrm>
          <a:off x="685800" y="1124744"/>
          <a:ext cx="8278688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5823"/>
                <a:gridCol w="54286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Movies</a:t>
                      </a:r>
                      <a:r>
                        <a:rPr lang="en-GB" sz="1600" b="0" strike="noStrike" baseline="0" dirty="0" smtClean="0">
                          <a:solidFill>
                            <a:schemeClr val="tx1"/>
                          </a:solidFill>
                        </a:rPr>
                        <a:t> in stock </a:t>
                      </a:r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Code end in 22 &amp; Price is</a:t>
                      </a:r>
                      <a:r>
                        <a:rPr lang="en-GB" sz="1600" b="0" strike="noStrike" baseline="0" dirty="0" smtClean="0">
                          <a:solidFill>
                            <a:schemeClr val="tx1"/>
                          </a:solidFill>
                        </a:rPr>
                        <a:t> between 15 and 16 Pounds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Movies</a:t>
                      </a:r>
                      <a:r>
                        <a:rPr lang="en-GB" sz="1600" b="0" strike="noStrike" baseline="0" dirty="0" smtClean="0">
                          <a:solidFill>
                            <a:schemeClr val="tx1"/>
                          </a:solidFill>
                        </a:rPr>
                        <a:t> in stock; </a:t>
                      </a:r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Code start with 11 &amp;</a:t>
                      </a:r>
                      <a:r>
                        <a:rPr lang="en-GB" sz="1600" b="0" strike="noStrike" baseline="0" dirty="0" smtClean="0">
                          <a:solidFill>
                            <a:schemeClr val="tx1"/>
                          </a:solidFill>
                        </a:rPr>
                        <a:t> Release Date is 2013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Owen Wilson Movies released before</a:t>
                      </a:r>
                      <a:r>
                        <a:rPr lang="en-GB" sz="1600" b="0" strike="noStrike" baseline="0" dirty="0" smtClean="0">
                          <a:solidFill>
                            <a:schemeClr val="tx1"/>
                          </a:solidFill>
                        </a:rPr>
                        <a:t> 2010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Patrick Wilson</a:t>
                      </a:r>
                      <a:r>
                        <a:rPr lang="en-GB" sz="1600" b="0" strike="noStrike" baseline="0" dirty="0" smtClean="0">
                          <a:solidFill>
                            <a:schemeClr val="tx1"/>
                          </a:solidFill>
                        </a:rPr>
                        <a:t> DVD Movies with a price less than £10</a:t>
                      </a:r>
                      <a:endParaRPr lang="en-GB" sz="1600" b="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2012 </a:t>
                      </a:r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Blue-ray movies which are not horror</a:t>
                      </a:r>
                      <a:r>
                        <a:rPr lang="en-GB" sz="1600" b="0" strike="noStrike" baseline="0" dirty="0" smtClean="0">
                          <a:solidFill>
                            <a:schemeClr val="tx1"/>
                          </a:solidFill>
                        </a:rPr>
                        <a:t> with a duration between 105 and </a:t>
                      </a:r>
                      <a:r>
                        <a:rPr lang="en-GB" sz="1600" b="0" strike="noStrike" baseline="0" dirty="0" smtClean="0">
                          <a:solidFill>
                            <a:schemeClr val="tx1"/>
                          </a:solidFill>
                        </a:rPr>
                        <a:t>135</a:t>
                      </a:r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Movies not in stock which have sold between</a:t>
                      </a:r>
                      <a:r>
                        <a:rPr lang="en-GB" sz="1600" b="0" strike="noStrike" baseline="0" dirty="0" smtClean="0">
                          <a:solidFill>
                            <a:schemeClr val="tx1"/>
                          </a:solidFill>
                        </a:rPr>
                        <a:t> 5 and 10 movies and not including horror. 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Stocked Movies with a released  date after June</a:t>
                      </a:r>
                      <a:r>
                        <a:rPr lang="en-GB" sz="1600" b="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 2013,</a:t>
                      </a:r>
                      <a:r>
                        <a:rPr lang="en-GB" sz="1600" b="0" strike="noStrike" baseline="0" dirty="0" smtClean="0">
                          <a:solidFill>
                            <a:schemeClr val="tx1"/>
                          </a:solidFill>
                        </a:rPr>
                        <a:t> Action or drama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Movies not in stock which have 5 or less sold and are not adventure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DVD Movies with</a:t>
                      </a:r>
                      <a:r>
                        <a:rPr lang="en-GB" sz="1600" b="0" strike="noStrike" baseline="0" dirty="0" smtClean="0">
                          <a:solidFill>
                            <a:schemeClr val="tx1"/>
                          </a:solidFill>
                        </a:rPr>
                        <a:t> no rating, released in 2012 and after</a:t>
                      </a:r>
                      <a:endParaRPr lang="en-GB" sz="1600" b="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Movies sales between 7 and 20</a:t>
                      </a:r>
                      <a:r>
                        <a:rPr lang="en-GB" sz="1600" b="0" strike="noStrike" baseline="0" dirty="0" smtClean="0">
                          <a:solidFill>
                            <a:schemeClr val="tx1"/>
                          </a:solidFill>
                        </a:rPr>
                        <a:t> with a price more than and equal to £12</a:t>
                      </a:r>
                      <a:endParaRPr lang="en-GB" sz="1600" b="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strike="noStrike" dirty="0" smtClean="0">
                          <a:solidFill>
                            <a:schemeClr val="tx1"/>
                          </a:solidFill>
                        </a:rPr>
                        <a:t>Stock</a:t>
                      </a:r>
                      <a:r>
                        <a:rPr lang="en-GB" sz="1600" b="0" strike="noStrike" baseline="0" dirty="0" smtClean="0">
                          <a:solidFill>
                            <a:schemeClr val="tx1"/>
                          </a:solidFill>
                        </a:rPr>
                        <a:t> code which includes 9003</a:t>
                      </a:r>
                      <a:endParaRPr lang="en-GB" sz="1600" b="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787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226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155</cp:revision>
  <dcterms:created xsi:type="dcterms:W3CDTF">2006-08-16T00:00:00Z</dcterms:created>
  <dcterms:modified xsi:type="dcterms:W3CDTF">2016-10-18T18:23:04Z</dcterms:modified>
</cp:coreProperties>
</file>