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73637677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en-GB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Summery Query and Exporting Data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6662168" y="2435002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6211189" y="2420938"/>
            <a:ext cx="253752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286650"/>
              </p:ext>
            </p:extLst>
          </p:nvPr>
        </p:nvGraphicFramePr>
        <p:xfrm>
          <a:off x="685800" y="1052736"/>
          <a:ext cx="8153400" cy="530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53400"/>
              </a:tblGrid>
              <a:tr h="230425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Create a new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Query with the following Criteria:</a:t>
                      </a:r>
                      <a:endParaRPr lang="en-US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Make a query showing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the following Fields: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Club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Goals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Sum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up the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total Goals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for each club using the Summery Query Option and then select the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count records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check box.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Only find the records with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&gt; 15 goals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</a:t>
                      </a:r>
                      <a:r>
                        <a:rPr lang="en-GB" sz="14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clubs into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Ascending order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 the query into an spreadsheet software.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sure you save the query before you export</a:t>
                      </a:r>
                      <a:endParaRPr lang="en-US" sz="14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4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graph using a suitable spreadsheet software: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the first two columns and create a simple bar chart.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Delete the legend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Title: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Club Goals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Horizontal Axis Title: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Clubs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Vertical Axis Title: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Goals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7" t="59927" r="48531" b="24448"/>
          <a:stretch/>
        </p:blipFill>
        <p:spPr bwMode="auto">
          <a:xfrm>
            <a:off x="4778563" y="2219324"/>
            <a:ext cx="3906022" cy="1078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3274385" cy="2122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6579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114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82</cp:revision>
  <dcterms:created xsi:type="dcterms:W3CDTF">2006-08-16T00:00:00Z</dcterms:created>
  <dcterms:modified xsi:type="dcterms:W3CDTF">2016-09-25T16:56:44Z</dcterms:modified>
</cp:coreProperties>
</file>