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14456477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fr-FR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Extension (Simple </a:t>
                      </a:r>
                      <a:r>
                        <a:rPr lang="fr-FR" sz="2000" b="1" i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Queries</a:t>
                      </a:r>
                      <a:r>
                        <a:rPr lang="fr-FR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&amp; Report)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1"/>
          <p:cNvSpPr txBox="1">
            <a:spLocks noChangeArrowheads="1"/>
          </p:cNvSpPr>
          <p:nvPr/>
        </p:nvSpPr>
        <p:spPr bwMode="auto">
          <a:xfrm>
            <a:off x="6662168" y="2435002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710743"/>
              </p:ext>
            </p:extLst>
          </p:nvPr>
        </p:nvGraphicFramePr>
        <p:xfrm>
          <a:off x="685800" y="1007425"/>
          <a:ext cx="8229600" cy="52882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29600"/>
              </a:tblGrid>
              <a:tr h="36004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a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the following scenarios. Remember before you create the report you must create the </a:t>
                      </a:r>
                      <a:r>
                        <a:rPr lang="en-GB" sz="1400" b="1" i="0" u="none" strike="noStrik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Identify 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whether each task is completed in a query or report or could be done in both</a:t>
                      </a:r>
                      <a:r>
                        <a:rPr lang="en-GB" sz="14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GB" sz="1400" b="0" i="0" u="none" strike="noStrik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079456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1: (Title: monthly salaries)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Nationality, Club, DOB, value, weekly salary and Goals  ---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Query/Report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nationality- Spanish (Spain) or Brazilian (brazil), DOB- between 01/01/1984 and 01/01/1990, Goals &gt;= descending --- Query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Value</a:t>
                      </a:r>
                      <a:r>
                        <a:rPr lang="en-GB" sz="13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Descending ---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Query/Report</a:t>
                      </a:r>
                      <a:endParaRPr lang="en-GB" sz="13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salaries </a:t>
                      </a: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a run time- you need to multiply the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weekly salary </a:t>
                      </a: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format field into currency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your name in the page header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formula: calculate the total sum, max, min and average (AVG) of the </a:t>
                      </a:r>
                      <a:r>
                        <a:rPr lang="en-GB" sz="1300" b="1" i="0" u="sng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salaries </a:t>
                      </a: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(field)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formula to </a:t>
                      </a:r>
                      <a:r>
                        <a:rPr lang="en-GB" sz="1300" b="1" i="0" u="sng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</a:t>
                      </a: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all players (label: player count)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1" i="0" u="none" kern="12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2: (Title: Goal bonus)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the following Fields only: </a:t>
                      </a:r>
                      <a:r>
                        <a:rPr lang="en-GB" sz="13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Name, Position, Club , DOB, weekly salary, Goals and Goal bonus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Show only the records which include</a:t>
                      </a:r>
                      <a:r>
                        <a:rPr lang="en-GB" sz="13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DOB- &gt;01/01/1984, Goals &gt;=10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Sort: Name</a:t>
                      </a:r>
                      <a:r>
                        <a:rPr lang="en-GB" sz="13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Ascending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new field called </a:t>
                      </a:r>
                      <a:r>
                        <a:rPr lang="en-GB" sz="1400" b="1" i="0" u="sng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 Goal Bonus </a:t>
                      </a:r>
                      <a:r>
                        <a:rPr lang="en-GB" sz="14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is calculated at run time- you need to multiply the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goals field </a:t>
                      </a:r>
                      <a:r>
                        <a:rPr lang="en-GB" sz="14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 the </a:t>
                      </a:r>
                      <a:r>
                        <a:rPr lang="en-GB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goal bonus </a:t>
                      </a:r>
                      <a:r>
                        <a:rPr lang="en-GB" sz="1400" b="0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format field to currency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Fits on a single page wide with a page orientation of Landscape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Include your name in the page header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Report formula: calculate the total sum, max, min, Average (AVG) of the goal bonus (field)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Insert a formula to count all the players (label: player count</a:t>
                      </a:r>
                      <a:r>
                        <a:rPr lang="en-GB" sz="1300" b="1" i="0" u="none" kern="1200" baseline="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GB" sz="1300" b="1" i="0" u="none" kern="1200" baseline="0" dirty="0" smtClean="0">
                        <a:solidFill>
                          <a:srgbClr val="00B05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</TotalTime>
  <Words>324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81</cp:revision>
  <dcterms:created xsi:type="dcterms:W3CDTF">2006-08-16T00:00:00Z</dcterms:created>
  <dcterms:modified xsi:type="dcterms:W3CDTF">2016-09-25T16:54:36Z</dcterms:modified>
</cp:coreProperties>
</file>