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74" y="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9A7C61-6C39-4F15-A9F4-2A7D6F79E5DA}" type="datetimeFigureOut">
              <a:rPr lang="en-GB" smtClean="0"/>
              <a:t>25/09/2016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3EC33F-A311-4CC2-B458-5356B36E4E9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331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34400" y="6328427"/>
            <a:ext cx="482869" cy="491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1700" y="1143000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594360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9/25/2016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541020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518160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43200" y="1066800"/>
            <a:ext cx="6172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683281401"/>
              </p:ext>
            </p:extLst>
          </p:nvPr>
        </p:nvGraphicFramePr>
        <p:xfrm>
          <a:off x="685800" y="162560"/>
          <a:ext cx="8229600" cy="7924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8229600"/>
              </a:tblGrid>
              <a:tr h="381000">
                <a:tc>
                  <a:txBody>
                    <a:bodyPr/>
                    <a:lstStyle/>
                    <a:p>
                      <a:r>
                        <a:rPr lang="en-GB" sz="2000" dirty="0" smtClean="0"/>
                        <a:t>ICT IGCSE</a:t>
                      </a:r>
                      <a:endParaRPr lang="en-GB" sz="2000" dirty="0"/>
                    </a:p>
                  </a:txBody>
                  <a:tcPr>
                    <a:solidFill>
                      <a:srgbClr val="7030A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Task</a:t>
                      </a:r>
                      <a:r>
                        <a:rPr lang="en-US" sz="2000" b="1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</a:t>
                      </a:r>
                      <a:r>
                        <a:rPr lang="en-US" sz="20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en-GB" sz="2000" b="1" i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Importing a CSV File, Editing and Editing Data</a:t>
                      </a:r>
                      <a:endParaRPr lang="en-GB" sz="2000" b="1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7"/>
          <p:cNvSpPr/>
          <p:nvPr userDrawn="1"/>
        </p:nvSpPr>
        <p:spPr>
          <a:xfrm>
            <a:off x="152400" y="0"/>
            <a:ext cx="381000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" rtlCol="0" anchor="ctr"/>
          <a:lstStyle/>
          <a:p>
            <a:pPr algn="ctr"/>
            <a:endParaRPr lang="en-GB" dirty="0" smtClean="0"/>
          </a:p>
          <a:p>
            <a:pPr algn="ctr"/>
            <a:endParaRPr lang="en-GB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109835" y="0"/>
            <a:ext cx="461665" cy="6858000"/>
          </a:xfrm>
          <a:prstGeom prst="rect">
            <a:avLst/>
          </a:prstGeom>
          <a:noFill/>
        </p:spPr>
        <p:txBody>
          <a:bodyPr vert="vert" wrap="square" rtlCol="0">
            <a:spAutoFit/>
          </a:bodyPr>
          <a:lstStyle/>
          <a:p>
            <a:pPr algn="ctr"/>
            <a:r>
              <a:rPr lang="fr-FR" b="1" dirty="0" smtClean="0"/>
              <a:t>Chapter 18: Data Manipulation (Access)</a:t>
            </a:r>
            <a:endParaRPr lang="fr-FR" b="1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477000"/>
            <a:ext cx="3810000" cy="228600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WWW.YAHMAD.CO.UK</a:t>
            </a:r>
            <a:endParaRPr lang="en-GB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6011863" y="2420938"/>
            <a:ext cx="2736850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endParaRPr lang="en-US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1275099"/>
              </p:ext>
            </p:extLst>
          </p:nvPr>
        </p:nvGraphicFramePr>
        <p:xfrm>
          <a:off x="762000" y="1052736"/>
          <a:ext cx="8202488" cy="521208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202488"/>
              </a:tblGrid>
              <a:tr h="1368152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1) Using </a:t>
                      </a: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a suitable database package (Access), import the file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Footballnew.CSV </a:t>
                      </a:r>
                      <a:endParaRPr lang="en-US" sz="1400" b="1" i="0" u="none" strike="noStrike" kern="1200" baseline="0" dirty="0" smtClean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Data Format – </a:t>
                      </a:r>
                      <a:r>
                        <a:rPr lang="en-US" sz="1400" b="1" i="0" u="none" strike="noStrike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Day/Month/Year</a:t>
                      </a:r>
                      <a:r>
                        <a:rPr lang="en-US" sz="1400" b="1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200" b="1" i="0" u="sng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r">
                        <a:buFont typeface="+mj-lt"/>
                        <a:buNone/>
                      </a:pPr>
                      <a:r>
                        <a:rPr lang="en-US" sz="1400" b="1" i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Assign the following data types to the fields: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Each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player</a:t>
                      </a: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will have a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unique number </a:t>
                      </a:r>
                      <a:r>
                        <a:rPr lang="en-US" sz="1400" b="1" i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(1-100). Set the number as the </a:t>
                      </a:r>
                      <a:r>
                        <a:rPr lang="en-US" sz="1400" b="1" i="0" u="none" kern="1200" baseline="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primary key. 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2) Some Players have transferred to new clubs. Please update the following </a:t>
                      </a: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Records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4320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1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3) Please add the following three records to your database (Enter no for all sponsors)</a:t>
                      </a: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>
                        <a:buFont typeface="+mj-lt"/>
                        <a:buNone/>
                      </a:pP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04" t="18134" r="57006" b="41176"/>
          <a:stretch/>
        </p:blipFill>
        <p:spPr bwMode="auto">
          <a:xfrm>
            <a:off x="2362200" y="1554738"/>
            <a:ext cx="2517000" cy="2102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6" t="25000" r="7282" b="63095"/>
          <a:stretch/>
        </p:blipFill>
        <p:spPr bwMode="auto">
          <a:xfrm>
            <a:off x="850031" y="5410200"/>
            <a:ext cx="7990367" cy="66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7" t="45379" r="57028" b="31220"/>
          <a:stretch/>
        </p:blipFill>
        <p:spPr bwMode="auto">
          <a:xfrm>
            <a:off x="5198617" y="1862863"/>
            <a:ext cx="3550096" cy="17119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7" name="Straight Arrow Connector 16"/>
          <p:cNvCxnSpPr/>
          <p:nvPr/>
        </p:nvCxnSpPr>
        <p:spPr>
          <a:xfrm flipV="1">
            <a:off x="3995936" y="2114031"/>
            <a:ext cx="3074889" cy="131496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1519559" y="1862863"/>
            <a:ext cx="842641" cy="49095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50032" y="2255481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Primary </a:t>
            </a:r>
            <a:r>
              <a:rPr lang="en-US" dirty="0" smtClean="0"/>
              <a:t>Key</a:t>
            </a:r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2137316"/>
              </p:ext>
            </p:extLst>
          </p:nvPr>
        </p:nvGraphicFramePr>
        <p:xfrm>
          <a:off x="841387" y="4191000"/>
          <a:ext cx="7597484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98742"/>
                <a:gridCol w="3798742"/>
              </a:tblGrid>
              <a:tr h="717031">
                <a:tc>
                  <a:txBody>
                    <a:bodyPr/>
                    <a:lstStyle/>
                    <a:p>
                      <a:pPr marL="0" indent="0">
                        <a:buFont typeface="+mj-lt"/>
                        <a:buNone/>
                      </a:pP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13. Neymar (New club – Barcelona)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 Mesut </a:t>
                      </a:r>
                      <a:r>
                        <a:rPr lang="en-US" sz="1400" b="0" i="0" u="non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Ozil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(New club – Arsenal)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26. William (New club – Chelsea)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34. Mario </a:t>
                      </a:r>
                      <a:r>
                        <a:rPr lang="en-US" sz="1400" b="0" i="0" u="non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Gotze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(New club – Bayern Munich)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38. </a:t>
                      </a:r>
                      <a:r>
                        <a:rPr lang="en-US" sz="1400" b="0" i="0" u="none" kern="1200" baseline="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Fernandinho</a:t>
                      </a: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(New club – Man City)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US" sz="1400" b="0" i="0" u="none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40. Gareth Bale (New club – Real Madrid)</a:t>
                      </a:r>
                      <a:endParaRPr lang="en-US" sz="1400" b="1" i="0" u="none" kern="1200" baseline="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5795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963</TotalTime>
  <Words>142</Words>
  <Application>Microsoft Office PowerPoint</Application>
  <PresentationFormat>On-screen Show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yahmad</dc:creator>
  <cp:lastModifiedBy>yahmad</cp:lastModifiedBy>
  <cp:revision>77</cp:revision>
  <dcterms:created xsi:type="dcterms:W3CDTF">2006-08-16T00:00:00Z</dcterms:created>
  <dcterms:modified xsi:type="dcterms:W3CDTF">2016-09-25T16:44:40Z</dcterms:modified>
</cp:coreProperties>
</file>