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74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A7C61-6C39-4F15-A9F4-2A7D6F79E5DA}" type="datetimeFigureOut">
              <a:rPr lang="en-GB" smtClean="0"/>
              <a:t>25/09/2016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3EC33F-A311-4CC2-B458-5356B36E4E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133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328427"/>
            <a:ext cx="482869" cy="491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0" y="1066800"/>
            <a:ext cx="6172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683281401"/>
              </p:ext>
            </p:extLst>
          </p:nvPr>
        </p:nvGraphicFramePr>
        <p:xfrm>
          <a:off x="685800" y="162560"/>
          <a:ext cx="8229600" cy="792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229600"/>
              </a:tblGrid>
              <a:tr h="38100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ICT IGCSE</a:t>
                      </a:r>
                      <a:endParaRPr lang="en-GB" sz="20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Task</a:t>
                      </a:r>
                      <a:r>
                        <a:rPr lang="en-US" sz="20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 </a:t>
                      </a:r>
                      <a:r>
                        <a:rPr lang="en-US" sz="2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GB" sz="20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Extension (Simple Queries &amp; Report) </a:t>
                      </a:r>
                      <a:endParaRPr lang="en-GB" sz="20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 userDrawn="1"/>
        </p:nvSpPr>
        <p:spPr>
          <a:xfrm>
            <a:off x="152400" y="0"/>
            <a:ext cx="381000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GB" dirty="0" smtClean="0"/>
          </a:p>
          <a:p>
            <a:pPr algn="ctr"/>
            <a:endParaRPr lang="en-GB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098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fr-FR" b="1" dirty="0" smtClean="0"/>
              <a:t>Chapter 18: Data Manipulation (Access)</a:t>
            </a:r>
            <a:endParaRPr lang="fr-FR" b="1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477000"/>
            <a:ext cx="3810000" cy="2286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WWW.YAHMAD.CO.UK</a:t>
            </a:r>
            <a:endParaRPr lang="en-GB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114644"/>
              </p:ext>
            </p:extLst>
          </p:nvPr>
        </p:nvGraphicFramePr>
        <p:xfrm>
          <a:off x="685800" y="1007425"/>
          <a:ext cx="8229600" cy="5334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229600"/>
              </a:tblGrid>
              <a:tr h="3600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a </a:t>
                      </a:r>
                      <a:r>
                        <a:rPr lang="en-GB" sz="1400" b="1" i="0" u="none" strike="noStrik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the following scenarios. Remember before you create the report you must create the </a:t>
                      </a:r>
                      <a:r>
                        <a:rPr lang="en-GB" sz="1400" b="1" i="0" u="none" strike="noStrik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Query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 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whether each task is completed in a query or report or could be done in both.</a:t>
                      </a:r>
                      <a:endParaRPr lang="en-US" sz="1400" b="0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432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3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 1: (Title: Barcelona Players)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the following Fields only: </a:t>
                      </a:r>
                      <a:r>
                        <a:rPr lang="en-GB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Name, Position, Club and Goals  --- </a:t>
                      </a:r>
                      <a:r>
                        <a:rPr lang="en-GB" sz="12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Query/Report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only the records which include</a:t>
                      </a:r>
                      <a:r>
                        <a:rPr lang="en-GB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Club – Barcelona --- </a:t>
                      </a:r>
                      <a:r>
                        <a:rPr lang="en-GB" sz="12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Query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Sort: </a:t>
                      </a:r>
                      <a:r>
                        <a:rPr lang="en-GB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Goals: Descending --- </a:t>
                      </a:r>
                      <a:r>
                        <a:rPr lang="en-GB" sz="12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Query/Report</a:t>
                      </a:r>
                      <a:endParaRPr lang="en-GB" sz="120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Fits on a single page wide with a page </a:t>
                      </a:r>
                      <a:r>
                        <a:rPr lang="en-GB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orientation</a:t>
                      </a:r>
                      <a:r>
                        <a:rPr lang="en-GB" sz="12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lang="en-GB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Portrait --- </a:t>
                      </a:r>
                      <a:r>
                        <a:rPr lang="en-GB" sz="12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432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3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 2: (Title: Forward Players)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the following Fields only: </a:t>
                      </a:r>
                      <a:r>
                        <a:rPr lang="en-GB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Name, Position, Nationality, Club , Value and Goals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only the records which include</a:t>
                      </a:r>
                      <a:r>
                        <a:rPr lang="en-GB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Position – Forwards, Goals </a:t>
                      </a:r>
                      <a:r>
                        <a:rPr lang="en-GB" sz="12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  <a:r>
                        <a:rPr lang="en-GB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Sort: </a:t>
                      </a:r>
                      <a:r>
                        <a:rPr lang="en-GB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Goals: Descending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Fits on a single page wide with a page </a:t>
                      </a:r>
                      <a:r>
                        <a:rPr lang="en-GB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orientation</a:t>
                      </a:r>
                      <a:r>
                        <a:rPr lang="en-GB" sz="12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lang="en-GB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Landscape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432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3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 3: (Title: Spanish Players)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the following Fields only: </a:t>
                      </a:r>
                      <a:r>
                        <a:rPr lang="en-GB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Name, Position, Nationality, Club , DOB, Value and Goals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only the records which include</a:t>
                      </a:r>
                      <a:r>
                        <a:rPr lang="en-GB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Nationality– Spanish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Sort: </a:t>
                      </a:r>
                      <a:r>
                        <a:rPr lang="en-GB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Goals: Descending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Fits on a single page wide with a page </a:t>
                      </a:r>
                      <a:r>
                        <a:rPr lang="en-GB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orientation</a:t>
                      </a:r>
                      <a:r>
                        <a:rPr lang="en-GB" sz="12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lang="en-GB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Landscape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Include a formula in the Report Footer to Count </a:t>
                      </a:r>
                      <a:r>
                        <a:rPr lang="en-GB" sz="12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number of Spanish players </a:t>
                      </a:r>
                      <a:r>
                        <a:rPr lang="en-GB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(Label for Count: Number of Spanish Players)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4320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3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 4: (DOB – Between 01/01/1984 And 01/01/1990)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all Fields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only the records which include</a:t>
                      </a:r>
                      <a:r>
                        <a:rPr lang="en-GB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DOB – Between 01/01/1984 And 01/01/1990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Sort: DOB: Ascending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Fits on a single page wide with a page </a:t>
                      </a:r>
                      <a:r>
                        <a:rPr lang="en-GB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orientation</a:t>
                      </a:r>
                      <a:r>
                        <a:rPr lang="en-GB" sz="12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lang="en-GB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Landscape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Include a formula in the Report Footer to Count </a:t>
                      </a:r>
                      <a:r>
                        <a:rPr lang="en-GB" sz="12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number of players with a DOB between the dates set.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(Labe for Count: Number of Players</a:t>
                      </a:r>
                      <a:r>
                        <a:rPr lang="en-GB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GB" sz="120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6579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965</TotalTime>
  <Words>305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yahmad</dc:creator>
  <cp:lastModifiedBy>yahmad</cp:lastModifiedBy>
  <cp:revision>78</cp:revision>
  <dcterms:created xsi:type="dcterms:W3CDTF">2006-08-16T00:00:00Z</dcterms:created>
  <dcterms:modified xsi:type="dcterms:W3CDTF">2016-09-25T16:47:22Z</dcterms:modified>
</cp:coreProperties>
</file>