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66" r:id="rId3"/>
    <p:sldId id="267" r:id="rId4"/>
    <p:sldId id="268" r:id="rId5"/>
    <p:sldId id="269" r:id="rId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484" autoAdjust="0"/>
  </p:normalViewPr>
  <p:slideViewPr>
    <p:cSldViewPr>
      <p:cViewPr>
        <p:scale>
          <a:sx n="70" d="100"/>
          <a:sy n="70" d="100"/>
        </p:scale>
        <p:origin x="-156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3" y="4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5" y="5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50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5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5929151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Queries 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124744"/>
            <a:ext cx="8208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Importing CSV:</a:t>
            </a:r>
          </a:p>
          <a:p>
            <a:r>
              <a:rPr lang="en-US" i="1" dirty="0" smtClean="0"/>
              <a:t>Make </a:t>
            </a:r>
            <a:r>
              <a:rPr lang="en-US" i="1" dirty="0"/>
              <a:t>sure currency is in </a:t>
            </a:r>
            <a:r>
              <a:rPr lang="en-US" i="1" u="sng" dirty="0">
                <a:solidFill>
                  <a:srgbClr val="FF0000"/>
                </a:solidFill>
              </a:rPr>
              <a:t>Euros</a:t>
            </a:r>
            <a:r>
              <a:rPr lang="en-US" i="1" dirty="0"/>
              <a:t> with </a:t>
            </a:r>
            <a:r>
              <a:rPr lang="en-US" i="1" u="sng" dirty="0">
                <a:solidFill>
                  <a:srgbClr val="FF0000"/>
                </a:solidFill>
              </a:rPr>
              <a:t>two decimal </a:t>
            </a:r>
            <a:r>
              <a:rPr lang="en-US" i="1" dirty="0" smtClean="0"/>
              <a:t>places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</a:p>
          <a:p>
            <a:endParaRPr lang="en-GB" sz="1000" dirty="0"/>
          </a:p>
          <a:p>
            <a:r>
              <a:rPr lang="en-US" dirty="0">
                <a:solidFill>
                  <a:srgbClr val="FF0000"/>
                </a:solidFill>
              </a:rPr>
              <a:t>Using a suitable database package, import the file </a:t>
            </a:r>
            <a:r>
              <a:rPr lang="en-US" u="sng" dirty="0" smtClean="0">
                <a:solidFill>
                  <a:srgbClr val="FF0000"/>
                </a:solidFill>
              </a:rPr>
              <a:t>CARS.CSV</a:t>
            </a:r>
            <a:endParaRPr lang="en-US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Set appropriate data types during the import &amp; design view.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Set the VIN field as a key field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Import </a:t>
            </a:r>
            <a:r>
              <a:rPr lang="en-US" dirty="0">
                <a:solidFill>
                  <a:srgbClr val="FF0000"/>
                </a:solidFill>
              </a:rPr>
              <a:t>the file </a:t>
            </a:r>
            <a:r>
              <a:rPr lang="en-US" dirty="0" smtClean="0">
                <a:solidFill>
                  <a:srgbClr val="FF0000"/>
                </a:solidFill>
              </a:rPr>
              <a:t>DISTRIBUTORS.CSV </a:t>
            </a:r>
            <a:r>
              <a:rPr lang="en-US" dirty="0">
                <a:solidFill>
                  <a:srgbClr val="FF0000"/>
                </a:solidFill>
              </a:rPr>
              <a:t>as a new table in your </a:t>
            </a:r>
            <a:r>
              <a:rPr lang="en-US" dirty="0" smtClean="0">
                <a:solidFill>
                  <a:srgbClr val="FF0000"/>
                </a:solidFill>
              </a:rPr>
              <a:t>database.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Set </a:t>
            </a:r>
            <a:r>
              <a:rPr lang="en-US" dirty="0"/>
              <a:t>the Distributor_code field as a key </a:t>
            </a:r>
            <a:r>
              <a:rPr lang="en-US" dirty="0" smtClean="0"/>
              <a:t>field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Create a </a:t>
            </a:r>
            <a:r>
              <a:rPr lang="en-US" dirty="0">
                <a:solidFill>
                  <a:srgbClr val="FF0000"/>
                </a:solidFill>
              </a:rPr>
              <a:t>one-to-many relationship </a:t>
            </a:r>
            <a:r>
              <a:rPr lang="en-US" dirty="0"/>
              <a:t>as a link between the Distributor_code field in the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Distributor table </a:t>
            </a:r>
            <a:r>
              <a:rPr lang="en-US" dirty="0"/>
              <a:t>and the </a:t>
            </a:r>
            <a:r>
              <a:rPr lang="en-US" dirty="0">
                <a:solidFill>
                  <a:srgbClr val="FF0000"/>
                </a:solidFill>
              </a:rPr>
              <a:t>Distributor field </a:t>
            </a:r>
            <a:r>
              <a:rPr lang="en-US" dirty="0"/>
              <a:t>in the </a:t>
            </a:r>
            <a:r>
              <a:rPr lang="en-US" dirty="0">
                <a:solidFill>
                  <a:srgbClr val="FF0000"/>
                </a:solidFill>
              </a:rPr>
              <a:t>Cars table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Insert </a:t>
            </a:r>
            <a:r>
              <a:rPr lang="en-US" dirty="0">
                <a:solidFill>
                  <a:srgbClr val="FF0000"/>
                </a:solidFill>
              </a:rPr>
              <a:t>these three records into the </a:t>
            </a:r>
            <a:r>
              <a:rPr lang="en-US" dirty="0" smtClean="0">
                <a:solidFill>
                  <a:srgbClr val="FF0000"/>
                </a:solidFill>
              </a:rPr>
              <a:t>Cars </a:t>
            </a:r>
            <a:r>
              <a:rPr lang="en-US" dirty="0">
                <a:solidFill>
                  <a:srgbClr val="FF0000"/>
                </a:solidFill>
              </a:rPr>
              <a:t>table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025720"/>
              </p:ext>
            </p:extLst>
          </p:nvPr>
        </p:nvGraphicFramePr>
        <p:xfrm>
          <a:off x="683567" y="5085184"/>
          <a:ext cx="8352929" cy="891540"/>
        </p:xfrm>
        <a:graphic>
          <a:graphicData uri="http://schemas.openxmlformats.org/drawingml/2006/table">
            <a:tbl>
              <a:tblPr/>
              <a:tblGrid>
                <a:gridCol w="1224275"/>
                <a:gridCol w="733616"/>
                <a:gridCol w="733616"/>
                <a:gridCol w="932303"/>
                <a:gridCol w="825319"/>
                <a:gridCol w="733616"/>
                <a:gridCol w="1029404"/>
                <a:gridCol w="1276684"/>
                <a:gridCol w="86409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Engine_Size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Colour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Dispatched_Date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Dispatched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376C15423002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MicroZed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FMD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19/06/2015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376C15423010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8500.55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FMD 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20/06/2015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377C15423010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FMD 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21/06/2015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0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701765"/>
              </p:ext>
            </p:extLst>
          </p:nvPr>
        </p:nvGraphicFramePr>
        <p:xfrm>
          <a:off x="683568" y="1052736"/>
          <a:ext cx="8276704" cy="53690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76704"/>
              </a:tblGrid>
              <a:tr h="2016224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Make sure currency is in </a:t>
                      </a:r>
                      <a:r>
                        <a:rPr lang="en-US" sz="1400" i="1" u="sng" dirty="0" smtClean="0">
                          <a:solidFill>
                            <a:schemeClr val="tx1"/>
                          </a:solidFill>
                        </a:rPr>
                        <a:t>Euros</a:t>
                      </a:r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 with </a:t>
                      </a:r>
                      <a:r>
                        <a:rPr lang="en-US" sz="1400" i="1" u="sng" dirty="0" smtClean="0">
                          <a:solidFill>
                            <a:schemeClr val="tx1"/>
                          </a:solidFill>
                        </a:rPr>
                        <a:t>two decimal </a:t>
                      </a:r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places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Vin, Model, Cost_Price, Port,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County and Updated_Price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Show only the cars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dispatched from Paris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Updated_Price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which is calculated at a run time – You need to add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10% to the 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model into 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page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number of cars under the model field.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 of each page</a:t>
                      </a:r>
                      <a:endParaRPr lang="en-GB" sz="13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033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Vin, Model, Engine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size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, Dispatched_Date, Port,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Country and Updated_Price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Show only the cars dispatched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between January and February 2014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Updated_Price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which is calculated at a run time – You need to add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15% to the 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Port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and then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Country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into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out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Updated_Price field.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bottom of each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3033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Vin, Model, Colour, Dispatched, Distributor_Code,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Contact Name and Updated_Price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Show only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Vin which ends in 22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Model is Micro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Colour is Red 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and has been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Dispatched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en-GB" sz="13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Updated_Price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which is calculated at a run time – You need to add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25% to the 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updated price 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into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out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sum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Updated_Price field.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bottom of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endParaRPr lang="en-GB" sz="13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9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16302"/>
              </p:ext>
            </p:extLst>
          </p:nvPr>
        </p:nvGraphicFramePr>
        <p:xfrm>
          <a:off x="683568" y="1056504"/>
          <a:ext cx="8276704" cy="52429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76704"/>
              </a:tblGrid>
              <a:tr h="2088232">
                <a:tc>
                  <a:txBody>
                    <a:bodyPr/>
                    <a:lstStyle/>
                    <a:p>
                      <a:r>
                        <a:rPr lang="en-US" sz="1300" i="1" dirty="0" smtClean="0">
                          <a:solidFill>
                            <a:schemeClr val="tx1"/>
                          </a:solidFill>
                        </a:rPr>
                        <a:t>Make sure currency is in </a:t>
                      </a:r>
                      <a:r>
                        <a:rPr lang="en-US" sz="1300" i="1" u="sng" dirty="0" smtClean="0">
                          <a:solidFill>
                            <a:schemeClr val="tx1"/>
                          </a:solidFill>
                        </a:rPr>
                        <a:t>Euros</a:t>
                      </a:r>
                      <a:r>
                        <a:rPr lang="en-US" sz="1300" i="1" dirty="0" smtClean="0">
                          <a:solidFill>
                            <a:schemeClr val="tx1"/>
                          </a:solidFill>
                        </a:rPr>
                        <a:t> with </a:t>
                      </a:r>
                      <a:r>
                        <a:rPr lang="en-US" sz="1300" i="1" u="sng" dirty="0" smtClean="0">
                          <a:solidFill>
                            <a:schemeClr val="tx1"/>
                          </a:solidFill>
                        </a:rPr>
                        <a:t>two decimal </a:t>
                      </a:r>
                      <a:r>
                        <a:rPr lang="en-US" sz="1300" i="1" dirty="0" smtClean="0">
                          <a:solidFill>
                            <a:schemeClr val="tx1"/>
                          </a:solidFill>
                        </a:rPr>
                        <a:t>places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 Model, Colour, Vin, Distributor_Code,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Region and Updated_Price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Show only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Vin which ends with 22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Model is Micro B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Colour is Green 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and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models which have been dispatched after January 2014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Updated_Price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which is calculated at a run time – You need to add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17.5% to the 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Region 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into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the total number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models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bottom of each page.</a:t>
                      </a:r>
                      <a:endParaRPr lang="en-GB" sz="13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033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 Model, Cost_Price, Distributor,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Port, Country, City and Updated_Price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Show only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Micro or MicroB models, Cost_Price is more than 7500 and Distributor is </a:t>
                      </a:r>
                      <a:r>
                        <a:rPr lang="en-GB" sz="1300" b="1" baseline="0" dirty="0" err="1" smtClean="0">
                          <a:solidFill>
                            <a:schemeClr val="tx1"/>
                          </a:solidFill>
                        </a:rPr>
                        <a:t>FMD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SA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Updated_Price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which is calculated at a run time – You need to add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22.5% to the 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Cost_Price 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into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out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Cost_Price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field.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bottom of each page.</a:t>
                      </a:r>
                      <a:endParaRPr lang="en-GB" sz="1300" b="1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3033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 Model, Power, Colour, Dispatched_Date,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Contact_Name, City and Updated_Price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Show only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Models which have been dispatched after February 2014, VIN ends in 13, Power is H or G and Colour is Gold.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Updated_Price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which is calculated at a run time – You need to add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5.5% to the 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Contact_name 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into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out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sum 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Updated_Price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field.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bottom of the report.</a:t>
                      </a:r>
                      <a:endParaRPr lang="en-GB" sz="13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02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393696"/>
              </p:ext>
            </p:extLst>
          </p:nvPr>
        </p:nvGraphicFramePr>
        <p:xfrm>
          <a:off x="683568" y="1070152"/>
          <a:ext cx="8208912" cy="52970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08912"/>
              </a:tblGrid>
              <a:tr h="1944216">
                <a:tc>
                  <a:txBody>
                    <a:bodyPr/>
                    <a:lstStyle/>
                    <a:p>
                      <a:r>
                        <a:rPr lang="en-US" sz="1300" i="1" dirty="0" smtClean="0">
                          <a:solidFill>
                            <a:schemeClr val="tx1"/>
                          </a:solidFill>
                        </a:rPr>
                        <a:t>Make sure currency is in </a:t>
                      </a:r>
                      <a:r>
                        <a:rPr lang="en-US" sz="1300" i="1" u="sng" dirty="0" smtClean="0">
                          <a:solidFill>
                            <a:schemeClr val="tx1"/>
                          </a:solidFill>
                        </a:rPr>
                        <a:t>Euros</a:t>
                      </a:r>
                      <a:r>
                        <a:rPr lang="en-US" sz="1300" i="1" dirty="0" smtClean="0">
                          <a:solidFill>
                            <a:schemeClr val="tx1"/>
                          </a:solidFill>
                        </a:rPr>
                        <a:t> with </a:t>
                      </a:r>
                      <a:r>
                        <a:rPr lang="en-US" sz="1300" i="1" u="sng" dirty="0" smtClean="0">
                          <a:solidFill>
                            <a:schemeClr val="tx1"/>
                          </a:solidFill>
                        </a:rPr>
                        <a:t>two decimal </a:t>
                      </a:r>
                      <a:r>
                        <a:rPr lang="en-US" sz="1300" i="1" dirty="0" smtClean="0">
                          <a:solidFill>
                            <a:schemeClr val="tx1"/>
                          </a:solidFill>
                        </a:rPr>
                        <a:t>places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 Model, Dispatched, Colour,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Cost_Price, Distributor, </a:t>
                      </a:r>
                      <a:r>
                        <a:rPr lang="en-GB" sz="1300" b="1" dirty="0" err="1" smtClean="0">
                          <a:solidFill>
                            <a:schemeClr val="tx1"/>
                          </a:solidFill>
                        </a:rPr>
                        <a:t>First_Name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 and Address_1</a:t>
                      </a:r>
                      <a:endParaRPr lang="en-GB" sz="13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Show only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models which are not Micro or MicroB, colour is blue, Distributor is </a:t>
                      </a:r>
                      <a:r>
                        <a:rPr lang="en-GB" sz="1300" b="1" baseline="0" dirty="0" err="1" smtClean="0">
                          <a:solidFill>
                            <a:schemeClr val="tx1"/>
                          </a:solidFill>
                        </a:rPr>
                        <a:t>NMD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GB" sz="1300" b="1" baseline="0" dirty="0" err="1" smtClean="0">
                          <a:solidFill>
                            <a:schemeClr val="tx1"/>
                          </a:solidFill>
                        </a:rPr>
                        <a:t>FMD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SA and there is no dispatched date.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Distributor 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into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the total number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models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 of each page.</a:t>
                      </a:r>
                      <a:endParaRPr lang="en-GB" sz="13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033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 VIN, </a:t>
                      </a:r>
                      <a:r>
                        <a:rPr lang="en-GB" sz="1300" b="1" dirty="0" err="1" smtClean="0">
                          <a:solidFill>
                            <a:schemeClr val="tx1"/>
                          </a:solidFill>
                        </a:rPr>
                        <a:t>Engine_Size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, Cost_Price,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Distributor_Code, City, Region and Updated_Price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Show only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models which are green or red, Cost_Price is more than 9000 and Distributor is </a:t>
                      </a:r>
                      <a:r>
                        <a:rPr lang="en-GB" sz="1300" b="1" baseline="0" dirty="0" err="1" smtClean="0">
                          <a:solidFill>
                            <a:schemeClr val="tx1"/>
                          </a:solidFill>
                        </a:rPr>
                        <a:t>EMD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SA or BMD AG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Updated_Price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which is calculated at a run time – You need to add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12.5% to the 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City 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into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out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Updated_Price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field.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bottom of each page.</a:t>
                      </a:r>
                      <a:endParaRPr lang="en-GB" sz="1300" b="1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3033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 Distributor_Code, Model, Engine,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Colour, Port, Cost_Price and Updated_Price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Show only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Models which have a engine size of 1200, Price is between 7500 and 8600, dispatched date is after May 2014 and the colour is Silver or Blue.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Updated_Price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which is calculated at a run time – You need to add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7.5% to the price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Port 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into 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out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sum 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</a:t>
                      </a:r>
                      <a:r>
                        <a:rPr lang="en-GB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Cost_Price</a:t>
                      </a: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field.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3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3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  of the report.</a:t>
                      </a:r>
                      <a:endParaRPr lang="en-GB" sz="13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62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871815"/>
              </p:ext>
            </p:extLst>
          </p:nvPr>
        </p:nvGraphicFramePr>
        <p:xfrm>
          <a:off x="683568" y="1124744"/>
          <a:ext cx="8276704" cy="20882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76704"/>
              </a:tblGrid>
              <a:tr h="2088232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Make sure currency is in </a:t>
                      </a:r>
                      <a:r>
                        <a:rPr lang="en-US" sz="1400" i="1" u="sng" dirty="0" smtClean="0">
                          <a:solidFill>
                            <a:schemeClr val="tx1"/>
                          </a:solidFill>
                        </a:rPr>
                        <a:t>Euros</a:t>
                      </a:r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 with </a:t>
                      </a:r>
                      <a:r>
                        <a:rPr lang="en-US" sz="1400" i="1" u="sng" dirty="0" smtClean="0">
                          <a:solidFill>
                            <a:schemeClr val="tx1"/>
                          </a:solidFill>
                        </a:rPr>
                        <a:t>two decimal </a:t>
                      </a:r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places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Show the following fields only: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Port, City, Region,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Model, Colour,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Cost_Price,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 Power and Dispatched Date</a:t>
                      </a:r>
                      <a:endParaRPr lang="en-GB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</a:rPr>
                        <a:t>Show only the 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models which are not Micro or MicroB, Colour is not Red or Silver, Power is not E and dispatched in the month of May 2014.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</a:rPr>
                        <a:t>Sort the 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Port and then City 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</a:rPr>
                        <a:t>into 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ascending order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</a:t>
                      </a:r>
                      <a:r>
                        <a:rPr lang="en-GB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the total number</a:t>
                      </a:r>
                      <a:r>
                        <a:rPr lang="en-GB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models</a:t>
                      </a:r>
                      <a:r>
                        <a:rPr lang="en-GB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Include a suitable label.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your</a:t>
                      </a:r>
                      <a:r>
                        <a:rPr lang="en-GB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name at the </a:t>
                      </a:r>
                      <a:r>
                        <a:rPr lang="en-GB" sz="14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 of each page.</a:t>
                      </a:r>
                      <a:endParaRPr lang="en-GB" sz="14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5707</TotalTime>
  <Words>1123</Words>
  <Application>Microsoft Office PowerPoint</Application>
  <PresentationFormat>On-screen Show (4:3)</PresentationFormat>
  <Paragraphs>124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332</cp:revision>
  <cp:lastPrinted>2015-03-22T11:52:45Z</cp:lastPrinted>
  <dcterms:created xsi:type="dcterms:W3CDTF">2012-07-13T15:47:49Z</dcterms:created>
  <dcterms:modified xsi:type="dcterms:W3CDTF">2016-09-25T17:51:57Z</dcterms:modified>
</cp:coreProperties>
</file>