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38" autoAdjust="0"/>
  </p:normalViewPr>
  <p:slideViewPr>
    <p:cSldViewPr>
      <p:cViewPr>
        <p:scale>
          <a:sx n="80" d="100"/>
          <a:sy n="80" d="100"/>
        </p:scale>
        <p:origin x="-107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19766528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Importing a CSV File and editing Data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6644347" y="2412474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239240"/>
              </p:ext>
            </p:extLst>
          </p:nvPr>
        </p:nvGraphicFramePr>
        <p:xfrm>
          <a:off x="667979" y="1044272"/>
          <a:ext cx="8247421" cy="533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47421"/>
              </a:tblGrid>
              <a:tr h="136815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Using a suitable database package (Access), import the file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movie.CSV </a:t>
                      </a: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(Data Format – Day/Month/Year)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Remember to change the field types when importing the CSV file to avoid import errors. </a:t>
                      </a:r>
                      <a:endParaRPr lang="en-US" sz="14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200" b="1" i="0" u="sng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r">
                        <a:buFont typeface="+mj-lt"/>
                        <a:buNone/>
                      </a:pPr>
                      <a:r>
                        <a:rPr lang="en-US" sz="14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Assign the following data types to the fields: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Each movie will have a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unique number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Set the number as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primary key.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Please add the following records (movies) to your database - </a:t>
                      </a:r>
                      <a:r>
                        <a:rPr lang="en-GB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Yes, </a:t>
                      </a:r>
                      <a:r>
                        <a:rPr lang="en-GB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- </a:t>
                      </a:r>
                      <a:r>
                        <a:rPr lang="en-US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£15, </a:t>
                      </a:r>
                      <a:r>
                        <a:rPr lang="en-US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r>
                        <a:rPr lang="en-US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DVD</a:t>
                      </a:r>
                      <a:endParaRPr lang="en-US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400" b="1" i="0" u="none" strike="noStrike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Shawshank</a:t>
                      </a:r>
                      <a:r>
                        <a:rPr lang="en-US" sz="14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Redemption: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(Drama, 1994, Sold –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Rating – </a:t>
                      </a: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Duration – 142min, Actors - Tim Robbins Morgan Freeman)</a:t>
                      </a:r>
                      <a:endParaRPr lang="en-US" sz="1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Gladiator: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(Drama, 2000, sold –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Rating –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Duration 155min,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Actors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 Russell Crowe, Joaquin Phoenix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8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 Mile: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(Drama, 1999, sold –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Rating –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Duration 189min,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Actors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 Hanks Michael Clarke Duncan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4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20" t="30930" r="32760" b="30288"/>
          <a:stretch/>
        </p:blipFill>
        <p:spPr bwMode="auto">
          <a:xfrm>
            <a:off x="1100028" y="1620336"/>
            <a:ext cx="3600400" cy="233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5-Point Star 13"/>
          <p:cNvSpPr/>
          <p:nvPr/>
        </p:nvSpPr>
        <p:spPr>
          <a:xfrm>
            <a:off x="1065040" y="2989341"/>
            <a:ext cx="216024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1065040" y="3423468"/>
            <a:ext cx="216024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1" t="16906" r="56668" b="33414"/>
          <a:stretch/>
        </p:blipFill>
        <p:spPr bwMode="auto">
          <a:xfrm>
            <a:off x="5348501" y="1881717"/>
            <a:ext cx="1962008" cy="1924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Arrow Connector 18"/>
          <p:cNvCxnSpPr/>
          <p:nvPr/>
        </p:nvCxnSpPr>
        <p:spPr>
          <a:xfrm>
            <a:off x="2468180" y="3061349"/>
            <a:ext cx="3600400" cy="6731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08740" y="2106969"/>
            <a:ext cx="1584176" cy="11695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The “</a:t>
            </a:r>
            <a:r>
              <a:rPr lang="en-GB" sz="1400" b="1" dirty="0" smtClean="0">
                <a:solidFill>
                  <a:srgbClr val="FF0000"/>
                </a:solidFill>
              </a:rPr>
              <a:t>In stock</a:t>
            </a:r>
            <a:r>
              <a:rPr lang="en-GB" sz="1400" dirty="0" smtClean="0"/>
              <a:t>” field needs to be a </a:t>
            </a:r>
            <a:r>
              <a:rPr lang="en-GB" sz="1400" b="1" u="sng" dirty="0" smtClean="0"/>
              <a:t>Boolean</a:t>
            </a:r>
            <a:r>
              <a:rPr lang="en-GB" sz="1400" dirty="0" smtClean="0"/>
              <a:t>. The format needs to be set as “</a:t>
            </a:r>
            <a:r>
              <a:rPr lang="en-GB" sz="1400" b="1" dirty="0" smtClean="0">
                <a:solidFill>
                  <a:srgbClr val="FF0000"/>
                </a:solidFill>
              </a:rPr>
              <a:t>Text box</a:t>
            </a:r>
            <a:r>
              <a:rPr lang="en-GB" sz="1400" dirty="0" smtClean="0"/>
              <a:t>”.</a:t>
            </a:r>
            <a:endParaRPr lang="en-US" sz="1400" dirty="0"/>
          </a:p>
        </p:txBody>
      </p:sp>
      <p:pic>
        <p:nvPicPr>
          <p:cNvPr id="22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20592" r="5311" b="73478"/>
          <a:stretch/>
        </p:blipFill>
        <p:spPr bwMode="auto">
          <a:xfrm>
            <a:off x="732040" y="4937567"/>
            <a:ext cx="8183360" cy="407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2" t="59566" r="70050" b="33680"/>
          <a:stretch/>
        </p:blipFill>
        <p:spPr bwMode="auto">
          <a:xfrm>
            <a:off x="6941085" y="3495477"/>
            <a:ext cx="1974316" cy="496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/>
          <p:cNvCxnSpPr/>
          <p:nvPr/>
        </p:nvCxnSpPr>
        <p:spPr>
          <a:xfrm>
            <a:off x="6428620" y="3689170"/>
            <a:ext cx="792088" cy="1173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9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</TotalTime>
  <Words>189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149</cp:revision>
  <dcterms:created xsi:type="dcterms:W3CDTF">2006-08-16T00:00:00Z</dcterms:created>
  <dcterms:modified xsi:type="dcterms:W3CDTF">2016-09-25T17:20:07Z</dcterms:modified>
</cp:coreProperties>
</file>