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48268917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 and Reports (Extension)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6644347" y="2412474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6662168" y="2435002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945146"/>
              </p:ext>
            </p:extLst>
          </p:nvPr>
        </p:nvGraphicFramePr>
        <p:xfrm>
          <a:off x="685800" y="1066800"/>
          <a:ext cx="8229600" cy="530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3048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</a:t>
                      </a:r>
                      <a:r>
                        <a:rPr lang="en-GB" sz="12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following scenarios. Remember before you create the report you must create the </a:t>
                      </a:r>
                      <a:r>
                        <a:rPr lang="en-GB" sz="12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1: (Title: Channing Tatum Movies)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Genre, Year and Actors</a:t>
                      </a:r>
                      <a:endParaRPr lang="en-GB" sz="12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Actors – show only </a:t>
                      </a:r>
                      <a:r>
                        <a:rPr lang="en-GB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Channing Tatum </a:t>
                      </a:r>
                      <a:r>
                        <a:rPr lang="en-GB" sz="12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movies. </a:t>
                      </a:r>
                      <a: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wildcard search criteria.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Year: Descending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a formula in the Report Footer to Count 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number of movies. Include an appropriate label. </a:t>
                      </a:r>
                      <a:endParaRPr lang="en-GB" sz="12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2: (Title: Patrick Wilson Movies)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Genre, Year, Duration and Actors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Actors – show only </a:t>
                      </a:r>
                      <a:r>
                        <a:rPr lang="en-GB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Patrick Wilson </a:t>
                      </a:r>
                      <a:r>
                        <a:rPr lang="en-GB" sz="12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movies. </a:t>
                      </a:r>
                      <a:r>
                        <a:rPr lang="en-GB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wildcard search criteria. </a:t>
                      </a:r>
                      <a:endParaRPr lang="en-GB" sz="12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Year: Descending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US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a formula in the Report Footer to Count 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number of movies. Include an appropriate label.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3: (Title: Not Horror Movies)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Genre, Year, Duration and Actors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include: 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genres </a:t>
                      </a:r>
                      <a:r>
                        <a:rPr lang="en-US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apart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</a:t>
                      </a:r>
                      <a:r>
                        <a:rPr lang="en-US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horror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movies later than or equal to </a:t>
                      </a:r>
                      <a:r>
                        <a:rPr lang="en-US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all </a:t>
                      </a:r>
                      <a:r>
                        <a:rPr lang="en-US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DVDs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are in </a:t>
                      </a:r>
                      <a:r>
                        <a:rPr lang="en-US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Year: Descending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a formula in the Report Footer to Count 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number of movies. Include an appropriate label.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4: (Title: Action and Horror Movies)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Name, Genre and Year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include: </a:t>
                      </a:r>
                      <a:r>
                        <a:rPr lang="en-US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US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Horror</a:t>
                      </a:r>
                      <a:r>
                        <a:rPr lang="en-US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movies and the duration is more than </a:t>
                      </a:r>
                      <a:r>
                        <a:rPr lang="en-US" sz="12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min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Year: Descending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a formula in the Report Footer to Count </a:t>
                      </a:r>
                      <a:r>
                        <a:rPr lang="en-GB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number of movies. Include an appropriate label.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9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</TotalTime>
  <Words>352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151</cp:revision>
  <dcterms:created xsi:type="dcterms:W3CDTF">2006-08-16T00:00:00Z</dcterms:created>
  <dcterms:modified xsi:type="dcterms:W3CDTF">2016-09-25T17:22:49Z</dcterms:modified>
</cp:coreProperties>
</file>