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38" autoAdjust="0"/>
  </p:normalViewPr>
  <p:slideViewPr>
    <p:cSldViewPr>
      <p:cViewPr>
        <p:scale>
          <a:sx n="80" d="100"/>
          <a:sy n="80" d="100"/>
        </p:scale>
        <p:origin x="-10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A7C61-6C39-4F15-A9F4-2A7D6F79E5DA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EC33F-A311-4CC2-B458-5356B36E4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133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328427"/>
            <a:ext cx="482869" cy="491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1066800"/>
            <a:ext cx="6172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48268917"/>
              </p:ext>
            </p:extLst>
          </p:nvPr>
        </p:nvGraphicFramePr>
        <p:xfrm>
          <a:off x="685800" y="162560"/>
          <a:ext cx="8229600" cy="79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29600"/>
              </a:tblGrid>
              <a:tr h="38100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ICT IGCSE</a:t>
                      </a:r>
                      <a:endParaRPr lang="en-GB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Task</a:t>
                      </a:r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 </a:t>
                      </a:r>
                      <a:r>
                        <a:rPr lang="en-US" sz="2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GB" sz="20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Query and Reports (Extension)</a:t>
                      </a:r>
                      <a:endParaRPr lang="en-GB" sz="20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 userDrawn="1"/>
        </p:nvSpPr>
        <p:spPr>
          <a:xfrm>
            <a:off x="152400" y="0"/>
            <a:ext cx="381000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098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fr-FR" b="1" dirty="0" smtClean="0"/>
              <a:t>Chapter 18: Data Manipulation (Access)</a:t>
            </a:r>
            <a:endParaRPr lang="fr-FR" b="1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477000"/>
            <a:ext cx="3810000" cy="2286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WWW.YAHMAD.CO.UK</a:t>
            </a:r>
            <a:endParaRPr lang="en-GB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6644347" y="2412474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5" name="TextBox 1"/>
          <p:cNvSpPr txBox="1">
            <a:spLocks noChangeArrowheads="1"/>
          </p:cNvSpPr>
          <p:nvPr/>
        </p:nvSpPr>
        <p:spPr bwMode="auto">
          <a:xfrm>
            <a:off x="6662168" y="2435002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945146"/>
              </p:ext>
            </p:extLst>
          </p:nvPr>
        </p:nvGraphicFramePr>
        <p:xfrm>
          <a:off x="685800" y="1066800"/>
          <a:ext cx="8229600" cy="5303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229600"/>
              </a:tblGrid>
              <a:tr h="30480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a </a:t>
                      </a:r>
                      <a:r>
                        <a:rPr lang="en-GB" sz="1200" b="1" i="0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</a:t>
                      </a:r>
                      <a:r>
                        <a:rPr lang="en-GB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the following scenarios. Remember before you create the report you must create the </a:t>
                      </a:r>
                      <a:r>
                        <a:rPr lang="en-GB" sz="1200" b="1" i="0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Query</a:t>
                      </a:r>
                      <a:r>
                        <a:rPr lang="en-GB" sz="12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3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1: (Title: Channing Tatum Movies)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the following Fields only: </a:t>
                      </a:r>
                      <a:r>
                        <a:rPr lang="en-GB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Movie</a:t>
                      </a:r>
                      <a:r>
                        <a:rPr lang="en-GB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Name, Genre, Year and Actors</a:t>
                      </a:r>
                      <a:endParaRPr lang="en-GB" sz="12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only the records which include</a:t>
                      </a:r>
                      <a:r>
                        <a:rPr lang="en-GB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Actors – show only </a:t>
                      </a:r>
                      <a:r>
                        <a:rPr lang="en-GB" sz="12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Channing Tatum </a:t>
                      </a:r>
                      <a:r>
                        <a:rPr lang="en-GB" sz="12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movies. </a:t>
                      </a:r>
                      <a:r>
                        <a:rPr lang="en-GB" sz="12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the wildcard search criteria.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Sort: </a:t>
                      </a:r>
                      <a:r>
                        <a:rPr lang="en-GB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Year: Descending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Fits on a single page wide with a page </a:t>
                      </a:r>
                      <a:r>
                        <a:rPr lang="en-GB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orientation</a:t>
                      </a:r>
                      <a:r>
                        <a:rPr lang="en-GB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en-GB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Portrait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Include a formula in the Report Footer to Count </a:t>
                      </a:r>
                      <a:r>
                        <a:rPr lang="en-GB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number of movies. Include an appropriate label. </a:t>
                      </a:r>
                      <a:endParaRPr lang="en-GB" sz="12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3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2: (Title: Patrick Wilson Movies)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the following Fields only: </a:t>
                      </a:r>
                      <a:r>
                        <a:rPr lang="en-US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Movie Name, Genre, Year, Duration and Actors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only the records which include</a:t>
                      </a:r>
                      <a:r>
                        <a:rPr lang="en-GB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Actors – show only </a:t>
                      </a:r>
                      <a:r>
                        <a:rPr lang="en-GB" sz="12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Patrick Wilson </a:t>
                      </a:r>
                      <a:r>
                        <a:rPr lang="en-GB" sz="12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movies. </a:t>
                      </a:r>
                      <a:r>
                        <a:rPr lang="en-GB" sz="12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the wildcard search criteria. </a:t>
                      </a:r>
                      <a:endParaRPr lang="en-GB" sz="120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Sort: </a:t>
                      </a:r>
                      <a:r>
                        <a:rPr lang="en-US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Year: Descending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Fits on a single page wide with a page </a:t>
                      </a:r>
                      <a:r>
                        <a:rPr lang="en-US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orientation</a:t>
                      </a:r>
                      <a:r>
                        <a:rPr lang="en-US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en-US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Portrait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Include a formula in the Report Footer to Count </a:t>
                      </a:r>
                      <a:r>
                        <a:rPr lang="en-GB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number of movies. Include an appropriate label.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3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3: (Title: Not Horror Movies)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the following Fields only: </a:t>
                      </a:r>
                      <a:r>
                        <a:rPr lang="en-US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Movie Name, Genre, Year, Duration and Actors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only the records which include: </a:t>
                      </a:r>
                      <a:r>
                        <a:rPr lang="en-US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 genres </a:t>
                      </a:r>
                      <a:r>
                        <a:rPr lang="en-US" sz="12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apart</a:t>
                      </a:r>
                      <a:r>
                        <a:rPr lang="en-US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from </a:t>
                      </a:r>
                      <a:r>
                        <a:rPr lang="en-US" sz="12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horror</a:t>
                      </a:r>
                      <a:r>
                        <a:rPr lang="en-US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movies later than or equal to </a:t>
                      </a:r>
                      <a:r>
                        <a:rPr lang="en-US" sz="12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2012 </a:t>
                      </a:r>
                      <a:r>
                        <a:rPr lang="en-US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all </a:t>
                      </a:r>
                      <a:r>
                        <a:rPr lang="en-US" sz="12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DVDs</a:t>
                      </a:r>
                      <a:r>
                        <a:rPr lang="en-US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that are in </a:t>
                      </a:r>
                      <a:r>
                        <a:rPr lang="en-US" sz="12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stock</a:t>
                      </a:r>
                      <a:r>
                        <a:rPr lang="en-US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Sort: </a:t>
                      </a:r>
                      <a:r>
                        <a:rPr lang="en-GB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Year: Descending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Fits on a single page wide with a page </a:t>
                      </a:r>
                      <a:r>
                        <a:rPr lang="en-GB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orientation</a:t>
                      </a:r>
                      <a:r>
                        <a:rPr lang="en-GB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en-GB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Portrait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Include a formula in the Report Footer to Count </a:t>
                      </a:r>
                      <a:r>
                        <a:rPr lang="en-GB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number of movies. Include an appropriate label.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3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4: (Title: Action and Horror Movies)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the following Fields only: </a:t>
                      </a:r>
                      <a:r>
                        <a:rPr lang="en-US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Movie Name, Genre and Year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only the records which include: </a:t>
                      </a:r>
                      <a:r>
                        <a:rPr lang="en-US" sz="12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Action</a:t>
                      </a:r>
                      <a:r>
                        <a:rPr lang="en-US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or </a:t>
                      </a:r>
                      <a:r>
                        <a:rPr lang="en-US" sz="12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Horror</a:t>
                      </a:r>
                      <a:r>
                        <a:rPr lang="en-US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movies and the duration is more than </a:t>
                      </a:r>
                      <a:r>
                        <a:rPr lang="en-US" sz="12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 min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Sort: </a:t>
                      </a:r>
                      <a:r>
                        <a:rPr lang="en-GB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Year: Descending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Fits on a single page wide with a page </a:t>
                      </a:r>
                      <a:r>
                        <a:rPr lang="en-GB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orientation</a:t>
                      </a:r>
                      <a:r>
                        <a:rPr lang="en-GB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en-GB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Portrait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Include a formula in the Report Footer to Count </a:t>
                      </a:r>
                      <a:r>
                        <a:rPr lang="en-GB" sz="12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number of movies. Include an appropriate label.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491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2002</TotalTime>
  <Words>352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yahmad</dc:creator>
  <cp:lastModifiedBy>yahmad</cp:lastModifiedBy>
  <cp:revision>151</cp:revision>
  <dcterms:created xsi:type="dcterms:W3CDTF">2006-08-16T00:00:00Z</dcterms:created>
  <dcterms:modified xsi:type="dcterms:W3CDTF">2016-09-25T17:22:49Z</dcterms:modified>
</cp:coreProperties>
</file>