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>
        <p:scale>
          <a:sx n="80" d="100"/>
          <a:sy n="80" d="100"/>
        </p:scale>
        <p:origin x="-1074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87245593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Databases</a:t>
                      </a: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Access)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925802"/>
              </p:ext>
            </p:extLst>
          </p:nvPr>
        </p:nvGraphicFramePr>
        <p:xfrm>
          <a:off x="685800" y="1124744"/>
          <a:ext cx="5542384" cy="5252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692"/>
                <a:gridCol w="4486692"/>
              </a:tblGrid>
              <a:tr h="2016224">
                <a:tc gridSpan="2"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Wild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 Card</a:t>
                      </a:r>
                      <a:r>
                        <a:rPr lang="en-GB" sz="1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–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Sometimes a field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 may contain more than one word. To find something specific you need to write a wildcard search. </a:t>
                      </a:r>
                    </a:p>
                    <a:p>
                      <a:endParaRPr lang="en-GB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Like “*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Channing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Tatum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*”</a:t>
                      </a:r>
                    </a:p>
                    <a:p>
                      <a:endParaRPr lang="en-GB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Between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Between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01/01/2010</a:t>
                      </a:r>
                      <a:r>
                        <a:rPr lang="en-GB" sz="1800" dirty="0" smtClean="0"/>
                        <a:t> And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02/02/2012</a:t>
                      </a:r>
                    </a:p>
                    <a:p>
                      <a:r>
                        <a:rPr lang="en-GB" sz="1800" baseline="0" dirty="0" smtClean="0"/>
                        <a:t>Between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100 </a:t>
                      </a:r>
                      <a:r>
                        <a:rPr lang="en-GB" sz="1800" baseline="0" dirty="0" smtClean="0"/>
                        <a:t>And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North Sea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r>
                        <a:rPr lang="en-GB" sz="1800" baseline="0" dirty="0" smtClean="0"/>
                        <a:t> Irish Sea 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GB" sz="1800" dirty="0" smtClean="0"/>
                        <a:t> “Horror” 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&lt;90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Less than  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&lt;90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&gt;90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More than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&gt;90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&gt;=90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More than</a:t>
                      </a:r>
                      <a:r>
                        <a:rPr lang="en-GB" sz="1800" baseline="0" dirty="0" smtClean="0"/>
                        <a:t> and equal to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&gt;=90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37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*____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Fields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tarts</a:t>
                      </a:r>
                      <a:r>
                        <a:rPr lang="en-GB" sz="1800" dirty="0" smtClean="0"/>
                        <a:t> with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____*</a:t>
                      </a:r>
                      <a:r>
                        <a:rPr lang="en-GB" sz="1800" dirty="0" smtClean="0"/>
                        <a:t>37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Fields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</a:rPr>
                        <a:t>Ends</a:t>
                      </a:r>
                      <a:r>
                        <a:rPr lang="en-GB" sz="1800" dirty="0" smtClean="0"/>
                        <a:t> with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9" t="8621" r="37355" b="53017"/>
          <a:stretch/>
        </p:blipFill>
        <p:spPr bwMode="auto">
          <a:xfrm>
            <a:off x="6449737" y="1193594"/>
            <a:ext cx="2548597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5" t="50984" r="40912" b="36980"/>
          <a:stretch/>
        </p:blipFill>
        <p:spPr bwMode="auto">
          <a:xfrm>
            <a:off x="3693321" y="1884823"/>
            <a:ext cx="2015963" cy="107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8" t="5280" r="34370" b="66487"/>
          <a:stretch/>
        </p:blipFill>
        <p:spPr bwMode="auto">
          <a:xfrm>
            <a:off x="6317644" y="3861049"/>
            <a:ext cx="2730806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>
            <a:off x="5437608" y="2813572"/>
            <a:ext cx="1238219" cy="1080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9737" y="5686064"/>
            <a:ext cx="239905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FF0000"/>
                </a:solidFill>
              </a:rPr>
              <a:t>Only field containing Channing Tatum are shown</a:t>
            </a:r>
            <a:endParaRPr lang="en-GB" sz="1600" b="1" dirty="0" smtClean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960388" y="1828800"/>
            <a:ext cx="3398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9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76720"/>
              </p:ext>
            </p:extLst>
          </p:nvPr>
        </p:nvGraphicFramePr>
        <p:xfrm>
          <a:off x="685800" y="1007425"/>
          <a:ext cx="8229600" cy="5364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600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following scenarios. Remember before you create the report you must create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Identify whether each task is completed in a query or report or could be done in both.</a:t>
                      </a:r>
                      <a:endParaRPr lang="en-US" sz="14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1: (Title: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Forward Players) </a:t>
                      </a:r>
                      <a:endParaRPr lang="en-GB" sz="16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Position, Club and Goals 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the records which include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 – Forward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 - &gt; 20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a single page wide with a page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2: (Title: Juventus and Man City Players)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Position, Nationality, Club and Values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Clubs – Juventus or Man City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Nationality - Italy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3: (Title: Man </a:t>
                      </a:r>
                      <a:r>
                        <a:rPr lang="en-GB" sz="1600" b="1" i="0" u="none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Utd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Players)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Position, Value, Goals and Club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 – &lt;10 (Less than 10 goals)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 – Defender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Club – Man </a:t>
                      </a:r>
                      <a:r>
                        <a:rPr lang="en-GB" sz="1400" b="1" i="0" u="none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Utd</a:t>
                      </a: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34200" y="1676400"/>
            <a:ext cx="190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Total Records: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34200" y="3276600"/>
            <a:ext cx="190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Total Records: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34200" y="4876800"/>
            <a:ext cx="190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Total Records: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78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689033"/>
              </p:ext>
            </p:extLst>
          </p:nvPr>
        </p:nvGraphicFramePr>
        <p:xfrm>
          <a:off x="685800" y="1007425"/>
          <a:ext cx="8229600" cy="5364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600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following scenarios. Remember before you create the report you must create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Identify whether each task is completed in a query or report or could be done in both.</a:t>
                      </a:r>
                      <a:endParaRPr lang="en-US" sz="14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4: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(Title: </a:t>
                      </a: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Bayern Munich) </a:t>
                      </a:r>
                      <a:endParaRPr lang="en-GB" sz="16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Position,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Nationality, Club and Goals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the records which include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Club – Bayern Munich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Nationality – Germany or Croatia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a single page wide with a page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5: (Title: Goals)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Goals, Position, Club and Nationality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  – Between 10 and 30 goals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Nationality – Italy or Spain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6: (Title: Players born in the 1980s)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DOB, Position, Value, Goals and Club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 – Players born in 1980 (01/01/1980 – 31/12/1989)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 – Scored Between 15 and 25 goals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 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34200" y="1676400"/>
            <a:ext cx="190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Total Records: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3276600"/>
            <a:ext cx="190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Total Records: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31231" y="4876800"/>
            <a:ext cx="190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Total Records: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37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07935"/>
              </p:ext>
            </p:extLst>
          </p:nvPr>
        </p:nvGraphicFramePr>
        <p:xfrm>
          <a:off x="685800" y="1007425"/>
          <a:ext cx="8229600" cy="52654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600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following scenarios. Remember before you create the report you must create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Identify whether each task is completed in a query or report or could be done in both.</a:t>
                      </a:r>
                      <a:endParaRPr lang="en-US" sz="14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7: (Title: Arsenal and Barcelona Players)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 </a:t>
                      </a:r>
                      <a:r>
                        <a:rPr lang="en-GB" sz="1400" b="1" i="0" u="none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Position, Club,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Nationality and Goals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  – Less than 10 goals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 – Not Goal Keeper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Club – Arsenal or Barcelona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Nationality –  Not Brazil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10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 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a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 in the Report Footer 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the number of Players 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8: (Title: Player born in the 1990s)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 DOB, Position, Goals and Nationality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 – Players born in 1990 (01/01/1990 – 31/12/1999)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Nationality – Not Italy Players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 – 10 or more goals</a:t>
                      </a:r>
                      <a:endParaRPr lang="en-GB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105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 in Descending Order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sz="9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Landscape 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a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 in the Report Footer 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GB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the number of Players </a:t>
                      </a:r>
                      <a:r>
                        <a:rPr lang="en-GB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07481" y="1676400"/>
            <a:ext cx="190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Total Records: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07481" y="4006334"/>
            <a:ext cx="190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Total Records: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71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748</Words>
  <Application>Microsoft Office PowerPoint</Application>
  <PresentationFormat>On-screen Show (4:3)</PresentationFormat>
  <Paragraphs>95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160</cp:revision>
  <dcterms:created xsi:type="dcterms:W3CDTF">2006-08-16T00:00:00Z</dcterms:created>
  <dcterms:modified xsi:type="dcterms:W3CDTF">2016-09-28T18:46:05Z</dcterms:modified>
</cp:coreProperties>
</file>