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71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8921696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/>
                        <a:t>ICT IGCSE</a:t>
                      </a:r>
                      <a:r>
                        <a:rPr lang="en-GB" sz="2000" baseline="0" dirty="0"/>
                        <a:t> Theory – Revision Presentation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Input devices and their uses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en-GB" sz="18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2: Input and output devices</a:t>
            </a:r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WWW.YAHMAD.CO.UK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686332"/>
              </p:ext>
            </p:extLst>
          </p:nvPr>
        </p:nvGraphicFramePr>
        <p:xfrm>
          <a:off x="720434" y="1066800"/>
          <a:ext cx="8194965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Identify input devices and their uses, e.g. keyboard, numeric keypad, pointing devices (such as mouse, touchpad, tracker ball), remote control, joystick/driving wheel, touch screen, scanners, digital cameras, microphone, sensors (general), temperature sensor, pressure sensor, light sensor, graphics tablet, video camera, web cam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08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039852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Fill</a:t>
                      </a:r>
                      <a:r>
                        <a:rPr lang="en-GB" sz="16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 the blanks</a:t>
                      </a:r>
                      <a:endParaRPr lang="en-GB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10986" y="1524000"/>
            <a:ext cx="835681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Input Devices allow data to be ____________ into a computer.</a:t>
            </a:r>
          </a:p>
          <a:p>
            <a:endParaRPr lang="en-US" dirty="0"/>
          </a:p>
          <a:p>
            <a:r>
              <a:rPr lang="en-US" dirty="0"/>
              <a:t>A mouse, touch pad and a tracker ball are know as _____________ devices. </a:t>
            </a:r>
          </a:p>
          <a:p>
            <a:endParaRPr lang="en-US" dirty="0"/>
          </a:p>
          <a:p>
            <a:r>
              <a:rPr lang="en-US" dirty="0"/>
              <a:t>A touch pad is built into the ____________. It is more difficult to use compared to a ___________. </a:t>
            </a:r>
          </a:p>
          <a:p>
            <a:endParaRPr lang="en-US" dirty="0"/>
          </a:p>
          <a:p>
            <a:r>
              <a:rPr lang="en-US" dirty="0"/>
              <a:t>A numeric key pad could be used at an ________ , _________ or ________________.</a:t>
            </a:r>
          </a:p>
          <a:p>
            <a:endParaRPr lang="en-US" dirty="0"/>
          </a:p>
          <a:p>
            <a:r>
              <a:rPr lang="en-US" dirty="0"/>
              <a:t>Remote control can be used at a ___________. </a:t>
            </a:r>
          </a:p>
          <a:p>
            <a:endParaRPr lang="en-US" dirty="0"/>
          </a:p>
          <a:p>
            <a:r>
              <a:rPr lang="en-US" dirty="0"/>
              <a:t>_______________ and _______________ can be used in a web conference. </a:t>
            </a:r>
          </a:p>
          <a:p>
            <a:endParaRPr lang="en-US" dirty="0"/>
          </a:p>
          <a:p>
            <a:r>
              <a:rPr lang="en-US" dirty="0"/>
              <a:t>Sensors read in ____________ signals. Computers read in ____________ signals. An ______ is required to convert the signal so that it can be understood by the computer.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15662" y="6023575"/>
            <a:ext cx="52253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POS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09600" y="6017537"/>
            <a:ext cx="873868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ATM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48600" y="6017535"/>
            <a:ext cx="104583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Pointing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015525" y="6425234"/>
            <a:ext cx="639804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input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06668" y="6017537"/>
            <a:ext cx="113213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Chip and Pin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696857" y="6017536"/>
            <a:ext cx="113213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Laptop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553200" y="6440732"/>
            <a:ext cx="69308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Mouse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46171" y="6436581"/>
            <a:ext cx="892630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Distance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49458" y="6017537"/>
            <a:ext cx="88596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Web Cam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600200" y="6022401"/>
            <a:ext cx="1132133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Microphone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945123" y="6023575"/>
            <a:ext cx="827277" cy="3092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ADC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358761" y="6423510"/>
            <a:ext cx="105587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Analogue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22275" y="6450966"/>
            <a:ext cx="79463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Digital</a:t>
            </a:r>
          </a:p>
        </p:txBody>
      </p:sp>
    </p:spTree>
    <p:extLst>
      <p:ext uri="{BB962C8B-B14F-4D97-AF65-F5344CB8AC3E}">
        <p14:creationId xmlns:p14="http://schemas.microsoft.com/office/powerpoint/2010/main" val="133516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523021"/>
              </p:ext>
            </p:extLst>
          </p:nvPr>
        </p:nvGraphicFramePr>
        <p:xfrm>
          <a:off x="685801" y="1066800"/>
          <a:ext cx="5562598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21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28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386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3508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rgbClr val="7030A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400800" y="1371600"/>
            <a:ext cx="25061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Down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Pointing Device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Used from a distance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Used in Computer games/simulators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Can be used to create copies</a:t>
            </a:r>
          </a:p>
          <a:p>
            <a:pPr marL="342900" indent="-342900">
              <a:buAutoNum type="arabicParenR"/>
            </a:pPr>
            <a:r>
              <a:rPr lang="en-GB" sz="1200" dirty="0">
                <a:solidFill>
                  <a:srgbClr val="FF0000"/>
                </a:solidFill>
              </a:rPr>
              <a:t>Type in numerical data</a:t>
            </a:r>
          </a:p>
          <a:p>
            <a:r>
              <a:rPr lang="en-GB" sz="1200" dirty="0">
                <a:solidFill>
                  <a:srgbClr val="FF0000"/>
                </a:solidFill>
              </a:rPr>
              <a:t>6)       Used in web conference</a:t>
            </a:r>
            <a:endParaRPr lang="en-GB" sz="1400" dirty="0">
              <a:solidFill>
                <a:srgbClr val="FF0000"/>
              </a:solidFill>
            </a:endParaRPr>
          </a:p>
          <a:p>
            <a:pPr marL="342900" indent="-342900">
              <a:buAutoNum type="arabicParenR"/>
            </a:pP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66680" y="3352800"/>
            <a:ext cx="27773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>Across</a:t>
            </a:r>
          </a:p>
          <a:p>
            <a:endParaRPr lang="en-GB" dirty="0">
              <a:solidFill>
                <a:srgbClr val="7030A0"/>
              </a:solidFill>
            </a:endParaRP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Part of a laptop (Pointing device)</a:t>
            </a: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Measures real world properties</a:t>
            </a:r>
          </a:p>
          <a:p>
            <a:pPr marL="228600" indent="-228600">
              <a:buFontTx/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Used to input sound</a:t>
            </a:r>
          </a:p>
          <a:p>
            <a:pPr marL="228600" indent="-228600"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Used by users with restricted wrist movement.</a:t>
            </a:r>
          </a:p>
          <a:p>
            <a:pPr marL="228600" indent="-228600">
              <a:buAutoNum type="arabicParenR"/>
            </a:pPr>
            <a:r>
              <a:rPr lang="en-US" sz="1200" dirty="0">
                <a:solidFill>
                  <a:srgbClr val="7030A0"/>
                </a:solidFill>
              </a:rPr>
              <a:t>Sensors record in this signal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84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25327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Matching Input Device and their Use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Picture 7" descr="Image result for keyboa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62" y="1647371"/>
            <a:ext cx="1066800" cy="584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457" y="5313639"/>
            <a:ext cx="4041775" cy="7620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843" y="2372918"/>
            <a:ext cx="619291" cy="470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457" y="3852863"/>
            <a:ext cx="4621213" cy="493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4" y="3112804"/>
            <a:ext cx="768078" cy="472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865" y="4663282"/>
            <a:ext cx="4090987" cy="48736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471" y="3794919"/>
            <a:ext cx="55632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457" y="2372918"/>
            <a:ext cx="4352925" cy="48736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621" y="4602163"/>
            <a:ext cx="46152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457" y="3097723"/>
            <a:ext cx="6389687" cy="48736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320" y="5415517"/>
            <a:ext cx="589910" cy="558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114" y="1647371"/>
            <a:ext cx="4029075" cy="48736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8499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086200"/>
              </p:ext>
            </p:extLst>
          </p:nvPr>
        </p:nvGraphicFramePr>
        <p:xfrm>
          <a:off x="720434" y="1066800"/>
          <a:ext cx="81949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Questions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44192"/>
              </p:ext>
            </p:extLst>
          </p:nvPr>
        </p:nvGraphicFramePr>
        <p:xfrm>
          <a:off x="762000" y="1681481"/>
          <a:ext cx="8087542" cy="426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7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7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Describe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three different types of input devices you use?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972">
                <a:tc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Describe three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different types of sensors and their use?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Why can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computers not read data from sensors?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What is required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a computer to read data from a sensor?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747">
                <a:tc>
                  <a:txBody>
                    <a:bodyPr/>
                    <a:lstStyle/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321</Words>
  <Application>Microsoft Office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52</cp:revision>
  <dcterms:created xsi:type="dcterms:W3CDTF">2006-08-16T00:00:00Z</dcterms:created>
  <dcterms:modified xsi:type="dcterms:W3CDTF">2018-10-21T12:45:17Z</dcterms:modified>
</cp:coreProperties>
</file>