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8921696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ICT IGCSE</a:t>
                      </a:r>
                      <a:r>
                        <a:rPr lang="en-GB" sz="2000" baseline="0" dirty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Input devices and their uses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2: Input and output devices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WWW.YAHMAD.CO.UK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86332"/>
              </p:ext>
            </p:extLst>
          </p:nvPr>
        </p:nvGraphicFramePr>
        <p:xfrm>
          <a:off x="720434" y="1066800"/>
          <a:ext cx="819496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input devices and their uses, e.g. keyboard, numeric keypad, pointing devices (such as mouse, touchpad, tracker ball), remote control, joystick/driving wheel, touch screen, scanners, digital cameras, microphone, sensors (general), temperature sensor, pressure sensor, light sensor, graphics tablet, video camera, web cam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39852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Fill</a:t>
                      </a:r>
                      <a:r>
                        <a:rPr lang="en-GB" sz="16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the blanks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10986" y="1524000"/>
            <a:ext cx="83568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Input Devices allow data to be ____________ into a computer.</a:t>
            </a:r>
          </a:p>
          <a:p>
            <a:endParaRPr lang="en-US" dirty="0"/>
          </a:p>
          <a:p>
            <a:r>
              <a:rPr lang="en-US" dirty="0"/>
              <a:t>A mouse, touch pad and a tracker ball are know as _____________ devices. </a:t>
            </a:r>
          </a:p>
          <a:p>
            <a:endParaRPr lang="en-US" dirty="0"/>
          </a:p>
          <a:p>
            <a:r>
              <a:rPr lang="en-US" dirty="0"/>
              <a:t>A touch pad is built into the ____________. It is more difficult to use compared to a ___________. </a:t>
            </a:r>
          </a:p>
          <a:p>
            <a:endParaRPr lang="en-US" dirty="0"/>
          </a:p>
          <a:p>
            <a:r>
              <a:rPr lang="en-US" dirty="0"/>
              <a:t>A numeric key pad could be used at an ________ , _________ or ________________.</a:t>
            </a:r>
          </a:p>
          <a:p>
            <a:endParaRPr lang="en-US" dirty="0"/>
          </a:p>
          <a:p>
            <a:r>
              <a:rPr lang="en-US" dirty="0"/>
              <a:t>Remote control can be used at a ___________. </a:t>
            </a:r>
          </a:p>
          <a:p>
            <a:endParaRPr lang="en-US" dirty="0"/>
          </a:p>
          <a:p>
            <a:r>
              <a:rPr lang="en-US" dirty="0"/>
              <a:t>_______________ and _______________ can be used in a web conference. </a:t>
            </a:r>
          </a:p>
          <a:p>
            <a:endParaRPr lang="en-US" dirty="0"/>
          </a:p>
          <a:p>
            <a:r>
              <a:rPr lang="en-US" dirty="0"/>
              <a:t>Sensors read in ____________ signals. Computers read in ____________ signals. An ______ is required to convert the signal so that it can be understood by the computer.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5662" y="6023575"/>
            <a:ext cx="5225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POS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6017537"/>
            <a:ext cx="8738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ATM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48600" y="6017535"/>
            <a:ext cx="10458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Pointing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15525" y="6425234"/>
            <a:ext cx="63980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input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06668" y="6017537"/>
            <a:ext cx="11321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Chip and Pin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96857" y="6017536"/>
            <a:ext cx="11321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Laptop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3200" y="6440732"/>
            <a:ext cx="69308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Mouse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6171" y="6436581"/>
            <a:ext cx="89263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Distance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49458" y="6017537"/>
            <a:ext cx="88596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Web Cam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00200" y="6022401"/>
            <a:ext cx="1132133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Microphone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45123" y="6023575"/>
            <a:ext cx="827277" cy="3092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ADC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58761" y="6423510"/>
            <a:ext cx="105587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Analogue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722275" y="6450966"/>
            <a:ext cx="79463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Digital</a:t>
            </a:r>
          </a:p>
        </p:txBody>
      </p:sp>
    </p:spTree>
    <p:extLst>
      <p:ext uri="{BB962C8B-B14F-4D97-AF65-F5344CB8AC3E}">
        <p14:creationId xmlns:p14="http://schemas.microsoft.com/office/powerpoint/2010/main" val="133516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523021"/>
              </p:ext>
            </p:extLst>
          </p:nvPr>
        </p:nvGraphicFramePr>
        <p:xfrm>
          <a:off x="685801" y="1066800"/>
          <a:ext cx="556259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2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28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386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3508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400800" y="1371600"/>
            <a:ext cx="25061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Down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Pointing Device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Used from a distance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Used in Computer games/simulators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Can be used to create copies</a:t>
            </a:r>
          </a:p>
          <a:p>
            <a:pPr marL="342900" indent="-342900">
              <a:buAutoNum type="arabicParenR"/>
            </a:pPr>
            <a:r>
              <a:rPr lang="en-GB" sz="1200" dirty="0">
                <a:solidFill>
                  <a:srgbClr val="FF0000"/>
                </a:solidFill>
              </a:rPr>
              <a:t>Type in numerical data</a:t>
            </a:r>
          </a:p>
          <a:p>
            <a:r>
              <a:rPr lang="en-GB" sz="1200" dirty="0">
                <a:solidFill>
                  <a:srgbClr val="FF0000"/>
                </a:solidFill>
              </a:rPr>
              <a:t>6)       Used in web conference</a:t>
            </a:r>
            <a:endParaRPr lang="en-GB" sz="1400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6680" y="3352800"/>
            <a:ext cx="27773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Across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Part of a laptop (Pointing device)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Measures real world properties</a:t>
            </a:r>
          </a:p>
          <a:p>
            <a:pPr marL="228600" indent="-228600">
              <a:buFontTx/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Used to input sound</a:t>
            </a:r>
          </a:p>
          <a:p>
            <a:pPr marL="228600" indent="-228600"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Used by users with restricted wrist movement.</a:t>
            </a:r>
          </a:p>
          <a:p>
            <a:pPr marL="228600" indent="-228600">
              <a:buAutoNum type="arabicParenR"/>
            </a:pPr>
            <a:r>
              <a:rPr lang="en-US" sz="1200" dirty="0">
                <a:solidFill>
                  <a:srgbClr val="7030A0"/>
                </a:solidFill>
              </a:rPr>
              <a:t>Sensors record in this signal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84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25327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Input Device and their Use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7" descr="Image result for keybo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2" y="1647371"/>
            <a:ext cx="1066800" cy="58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457" y="5313639"/>
            <a:ext cx="4041775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843" y="2372918"/>
            <a:ext cx="619291" cy="47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457" y="3852863"/>
            <a:ext cx="4621213" cy="493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4" y="3112804"/>
            <a:ext cx="768078" cy="47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865" y="4663282"/>
            <a:ext cx="4090987" cy="4873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71" y="3794919"/>
            <a:ext cx="55632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457" y="2372918"/>
            <a:ext cx="4352925" cy="4873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21" y="4602163"/>
            <a:ext cx="46152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457" y="3097723"/>
            <a:ext cx="6389687" cy="4873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320" y="5415517"/>
            <a:ext cx="589910" cy="55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14" y="1647371"/>
            <a:ext cx="4029075" cy="4873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849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086200"/>
              </p:ext>
            </p:extLst>
          </p:nvPr>
        </p:nvGraphicFramePr>
        <p:xfrm>
          <a:off x="720434" y="1066800"/>
          <a:ext cx="819496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44192"/>
              </p:ext>
            </p:extLst>
          </p:nvPr>
        </p:nvGraphicFramePr>
        <p:xfrm>
          <a:off x="762000" y="1681481"/>
          <a:ext cx="8087542" cy="426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Describe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three different types of input devices you use?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72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Describe three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different types of sensors and their use?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Why can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computers not read data from sensors?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What is required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 computer to read data from a sensor?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321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52</cp:revision>
  <dcterms:created xsi:type="dcterms:W3CDTF">2006-08-16T00:00:00Z</dcterms:created>
  <dcterms:modified xsi:type="dcterms:W3CDTF">2018-10-21T12:45:17Z</dcterms:modified>
</cp:coreProperties>
</file>