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57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1066800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8921696"/>
              </p:ext>
            </p:extLst>
          </p:nvPr>
        </p:nvGraphicFramePr>
        <p:xfrm>
          <a:off x="685800" y="162560"/>
          <a:ext cx="8229600" cy="792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GB" sz="2000" dirty="0"/>
                        <a:t>ICT IGCSE</a:t>
                      </a:r>
                      <a:r>
                        <a:rPr lang="en-GB" sz="2000" baseline="0" dirty="0"/>
                        <a:t> Theory – Revision Presentation</a:t>
                      </a:r>
                      <a:endParaRPr lang="en-GB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Operating systems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52400" y="0"/>
            <a:ext cx="381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9835" y="0"/>
            <a:ext cx="461665" cy="6858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Chapter 1: Types and components of computer systems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3810000" cy="228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WWW.YAHMAD.CO.UK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84661"/>
              </p:ext>
            </p:extLst>
          </p:nvPr>
        </p:nvGraphicFramePr>
        <p:xfrm>
          <a:off x="720434" y="1066800"/>
          <a:ext cx="819496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Define and describe operating systems which contain a Command Line Interface (CLI)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Define and describe operating systems which contain a Graphical User Interface (GUI)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Describe the differences, including the benefits and drawbacks, between operating systems which contain a CLI and those which contain a GUI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08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039852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Fill</a:t>
                      </a:r>
                      <a:r>
                        <a:rPr lang="en-GB" sz="16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 the blanks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62000" y="1487269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 operating system is a _________ software that _________ the general operation of a ___________ system: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7" r="35461" b="1"/>
          <a:stretch/>
        </p:blipFill>
        <p:spPr bwMode="auto">
          <a:xfrm>
            <a:off x="701067" y="2265553"/>
            <a:ext cx="714514" cy="59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11" y="3392635"/>
            <a:ext cx="659533" cy="57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"/>
          <a:stretch/>
        </p:blipFill>
        <p:spPr bwMode="auto">
          <a:xfrm>
            <a:off x="7780097" y="2790704"/>
            <a:ext cx="715806" cy="51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403" y="5279906"/>
            <a:ext cx="499804" cy="60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4" y="4573760"/>
            <a:ext cx="585463" cy="4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059" y="3914531"/>
            <a:ext cx="577882" cy="4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15912" y="2383921"/>
            <a:ext cx="7030464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Helps the user _________ with the computer through a graphical user interface.</a:t>
            </a:r>
          </a:p>
        </p:txBody>
      </p:sp>
      <p:sp>
        <p:nvSpPr>
          <p:cNvPr id="8" name="Rectangle 7"/>
          <p:cNvSpPr/>
          <p:nvPr/>
        </p:nvSpPr>
        <p:spPr>
          <a:xfrm>
            <a:off x="690402" y="2942474"/>
            <a:ext cx="7004256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Provides _________ and prevents unauthorised ________ to a system.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97013" y="4607141"/>
            <a:ext cx="7013943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Allows users to load, run and store ______________. Also resolve errors occurring applications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653" y="5330921"/>
            <a:ext cx="7016165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Decided what should be __________ and deleted from </a:t>
            </a:r>
            <a:r>
              <a:rPr lang="en-GB" sz="1600" b="1" dirty="0"/>
              <a:t>__________.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19447" y="3443118"/>
            <a:ext cx="7082193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Helping _______, organise, find and delete _________.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9183" y="4086861"/>
            <a:ext cx="7030464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Manages ________, output and backing _________.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19235" y="6010995"/>
            <a:ext cx="906925" cy="3077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System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31411" y="6026172"/>
            <a:ext cx="99478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Manages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99988" y="6019800"/>
            <a:ext cx="99141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Computer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50556" y="6443004"/>
            <a:ext cx="838416" cy="3077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Interact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93968" y="6010996"/>
            <a:ext cx="87386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graphical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97367" y="6003737"/>
            <a:ext cx="77001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security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05693" y="6448979"/>
            <a:ext cx="73924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Access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82079" y="6446727"/>
            <a:ext cx="53804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file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61872" y="6010995"/>
            <a:ext cx="541419" cy="3200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save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06508" y="5998192"/>
            <a:ext cx="1080773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applications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57272" y="6449270"/>
            <a:ext cx="729825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devices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04" y="6400800"/>
            <a:ext cx="87386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memory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0986" y="6010996"/>
            <a:ext cx="87386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loaded</a:t>
            </a:r>
          </a:p>
        </p:txBody>
      </p:sp>
    </p:spTree>
    <p:extLst>
      <p:ext uri="{BB962C8B-B14F-4D97-AF65-F5344CB8AC3E}">
        <p14:creationId xmlns:p14="http://schemas.microsoft.com/office/powerpoint/2010/main" val="133516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747156"/>
              </p:ext>
            </p:extLst>
          </p:nvPr>
        </p:nvGraphicFramePr>
        <p:xfrm>
          <a:off x="685800" y="1066800"/>
          <a:ext cx="6174884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45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94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7030A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7030A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7030A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7030A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6400800" y="1371600"/>
            <a:ext cx="25061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Down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en-GB" sz="1200" dirty="0">
                <a:solidFill>
                  <a:srgbClr val="FF0000"/>
                </a:solidFill>
              </a:rPr>
              <a:t>Small images used to represent folders/applications/files</a:t>
            </a:r>
          </a:p>
          <a:p>
            <a:pPr marL="342900" indent="-342900">
              <a:buAutoNum type="arabicParenR"/>
            </a:pPr>
            <a:r>
              <a:rPr lang="en-GB" sz="1200" dirty="0">
                <a:solidFill>
                  <a:srgbClr val="FF0000"/>
                </a:solidFill>
              </a:rPr>
              <a:t>List of options</a:t>
            </a:r>
          </a:p>
          <a:p>
            <a:pPr marL="342900" indent="-342900">
              <a:buAutoNum type="arabicParenR"/>
            </a:pPr>
            <a:r>
              <a:rPr lang="en-GB" sz="1200" dirty="0">
                <a:solidFill>
                  <a:srgbClr val="FF0000"/>
                </a:solidFill>
              </a:rPr>
              <a:t>Used to select options</a:t>
            </a:r>
          </a:p>
          <a:p>
            <a:pPr marL="342900" indent="-342900">
              <a:buAutoNum type="arabicParenR"/>
            </a:pPr>
            <a:r>
              <a:rPr lang="en-GB" sz="1200" dirty="0">
                <a:solidFill>
                  <a:srgbClr val="FF0000"/>
                </a:solidFill>
              </a:rPr>
              <a:t>CLI command to check a disk and display status</a:t>
            </a:r>
          </a:p>
          <a:p>
            <a:pPr marL="342900" indent="-342900">
              <a:buAutoNum type="arabicParenR"/>
            </a:pPr>
            <a:r>
              <a:rPr lang="en-GB" sz="1200" dirty="0">
                <a:solidFill>
                  <a:srgbClr val="FF0000"/>
                </a:solidFill>
              </a:rPr>
              <a:t>Four main features for a GUI</a:t>
            </a:r>
          </a:p>
          <a:p>
            <a:endParaRPr lang="en-GB" sz="1400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6681" y="3352800"/>
            <a:ext cx="24302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Across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pPr marL="228600" indent="-228600">
              <a:buFontTx/>
              <a:buAutoNum type="arabicParenR"/>
            </a:pPr>
            <a:r>
              <a:rPr lang="en-US" sz="1200" dirty="0">
                <a:solidFill>
                  <a:srgbClr val="7030A0"/>
                </a:solidFill>
              </a:rPr>
              <a:t>Used in CLI</a:t>
            </a:r>
          </a:p>
          <a:p>
            <a:pPr marL="228600" indent="-228600">
              <a:buFontTx/>
              <a:buAutoNum type="arabicParenR"/>
            </a:pPr>
            <a:r>
              <a:rPr lang="en-US" sz="1200" dirty="0">
                <a:solidFill>
                  <a:srgbClr val="7030A0"/>
                </a:solidFill>
              </a:rPr>
              <a:t>Areas for displaying information</a:t>
            </a:r>
          </a:p>
          <a:p>
            <a:pPr marL="228600" indent="-228600">
              <a:buFontTx/>
              <a:buAutoNum type="arabicParenR"/>
            </a:pPr>
            <a:r>
              <a:rPr lang="en-US" sz="1200" dirty="0">
                <a:solidFill>
                  <a:srgbClr val="7030A0"/>
                </a:solidFill>
              </a:rPr>
              <a:t>GUIs are built around this.</a:t>
            </a:r>
          </a:p>
          <a:p>
            <a:pPr marL="228600" indent="-228600">
              <a:buFontTx/>
              <a:buAutoNum type="arabicParenR"/>
            </a:pPr>
            <a:r>
              <a:rPr lang="en-US" sz="1200" dirty="0">
                <a:solidFill>
                  <a:srgbClr val="7030A0"/>
                </a:solidFill>
              </a:rPr>
              <a:t>GUI</a:t>
            </a:r>
          </a:p>
          <a:p>
            <a:pPr marL="228600" indent="-228600">
              <a:buFontTx/>
              <a:buAutoNum type="arabicParenR"/>
            </a:pPr>
            <a:r>
              <a:rPr lang="en-US" sz="1200" dirty="0">
                <a:solidFill>
                  <a:srgbClr val="7030A0"/>
                </a:solidFill>
              </a:rPr>
              <a:t>CLI</a:t>
            </a:r>
          </a:p>
          <a:p>
            <a:pPr marL="228600" indent="-228600">
              <a:buFontTx/>
              <a:buAutoNum type="arabicParenR"/>
            </a:pPr>
            <a:endParaRPr lang="en-US" sz="1200" dirty="0">
              <a:solidFill>
                <a:srgbClr val="7030A0"/>
              </a:solidFill>
            </a:endParaRPr>
          </a:p>
          <a:p>
            <a:pPr marL="228600" indent="-228600">
              <a:buAutoNum type="arabicParenR"/>
            </a:pPr>
            <a:endParaRPr lang="en-US" sz="1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84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33301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Match</a:t>
                      </a:r>
                      <a:r>
                        <a:rPr lang="en-GB" sz="16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up the user interfaces.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" b="61807"/>
          <a:stretch/>
        </p:blipFill>
        <p:spPr bwMode="auto">
          <a:xfrm>
            <a:off x="776216" y="1524000"/>
            <a:ext cx="838200" cy="75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168" y="4433248"/>
            <a:ext cx="1439985" cy="80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168" y="3460806"/>
            <a:ext cx="1439985" cy="89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6" y="449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22" y="1524000"/>
            <a:ext cx="1400785" cy="7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6" b="24070"/>
          <a:stretch/>
        </p:blipFill>
        <p:spPr bwMode="auto">
          <a:xfrm>
            <a:off x="776216" y="2514600"/>
            <a:ext cx="838200" cy="73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1859507" y="1676400"/>
            <a:ext cx="609600" cy="457200"/>
          </a:xfrm>
          <a:prstGeom prst="right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1859507" y="2667000"/>
            <a:ext cx="609600" cy="457200"/>
          </a:xfrm>
          <a:prstGeom prst="right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1859507" y="3656402"/>
            <a:ext cx="609600" cy="457200"/>
          </a:xfrm>
          <a:prstGeom prst="right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1859507" y="4648200"/>
            <a:ext cx="609600" cy="457200"/>
          </a:xfrm>
          <a:prstGeom prst="right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22" y="2442379"/>
            <a:ext cx="1439985" cy="82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157942"/>
              </p:ext>
            </p:extLst>
          </p:nvPr>
        </p:nvGraphicFramePr>
        <p:xfrm>
          <a:off x="4419600" y="1570942"/>
          <a:ext cx="4114800" cy="524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6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7747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WIMP</a:t>
                      </a:r>
                      <a:r>
                        <a:rPr lang="en-GB" sz="1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1" baseline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GB" sz="1400" b="1" baseline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indows, </a:t>
                      </a:r>
                      <a:r>
                        <a:rPr lang="en-GB" sz="1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400" b="1" baseline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cons, </a:t>
                      </a:r>
                      <a:r>
                        <a:rPr lang="en-GB" sz="1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sz="1400" b="1" baseline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enus and </a:t>
                      </a:r>
                      <a:r>
                        <a:rPr lang="en-GB" sz="1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400" b="1" baseline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ointers)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1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600" b="1" dirty="0"/>
                        <a:t>Explain the benefit: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711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Windows: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711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  <a:p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Icons: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0711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  <a:p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Menus: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0711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  <a:p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Pointers: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168" y="5333999"/>
            <a:ext cx="1455339" cy="92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10147"/>
            <a:ext cx="1249907" cy="54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41" y="3521882"/>
            <a:ext cx="588270" cy="61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110" y="2362200"/>
            <a:ext cx="1086690" cy="75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451" y="3409174"/>
            <a:ext cx="990600" cy="77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40" r="63262"/>
          <a:stretch/>
        </p:blipFill>
        <p:spPr bwMode="auto">
          <a:xfrm>
            <a:off x="5108572" y="4701495"/>
            <a:ext cx="73235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188" y="6056323"/>
            <a:ext cx="816974" cy="61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62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046937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 Vs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CLI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543954"/>
              </p:ext>
            </p:extLst>
          </p:nvPr>
        </p:nvGraphicFramePr>
        <p:xfrm>
          <a:off x="762000" y="1681481"/>
          <a:ext cx="8087542" cy="426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7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7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Why is it easier to learn to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 a GUI interface?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72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47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Give one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example of a GUI interface and one feature that you like?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47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47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 Why would you not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recommend a user to use a CLI interface?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747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747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 Who do you think would use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CLI interface and give one reason?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747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4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300</Words>
  <Application>Microsoft Office PowerPoint</Application>
  <PresentationFormat>On-screen Show (4:3)</PresentationFormat>
  <Paragraphs>70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yahmad</dc:creator>
  <cp:lastModifiedBy>yahmad</cp:lastModifiedBy>
  <cp:revision>47</cp:revision>
  <dcterms:created xsi:type="dcterms:W3CDTF">2006-08-16T00:00:00Z</dcterms:created>
  <dcterms:modified xsi:type="dcterms:W3CDTF">2018-10-21T12:44:16Z</dcterms:modified>
</cp:coreProperties>
</file>