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85" autoAdjust="0"/>
    <p:restoredTop sz="93606" autoAdjust="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EB8E75-B9B6-4DBF-A830-B11A779E2017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20207D-ACA3-4593-9A1A-0C51590549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99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B66E0F-0819-42AF-9113-8EA66BEDDF43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F2BB31-BD87-4D17-B33E-086AEAEC2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66E1-22D8-4B4C-895E-99B12BEF16E7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36FC6-85D6-4C66-86C8-59A4C13BDB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BD19-87DD-477D-B16E-178A24F50968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61AD-3BBC-4CBD-8683-04CB68315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225A-B917-42E3-A270-504F3247FB05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A207C-ABA9-48BA-AD9D-1D3BC76F5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4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66018"/>
            <a:ext cx="8136904" cy="4525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19072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B00C-E21F-494F-B89E-3AFF08DBF186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F76F-1A8D-4CA7-BDD4-CB55C8510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1A92-8759-46D8-B804-D70A66127910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3EF0-A19A-476D-A9DB-ED0E3212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8E57-F09A-4131-A33E-C72D4F8E2A7A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E6DE-190F-440A-9258-163E671A58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0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4943-BF60-411F-930F-81CB8D4F6D47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65F53-C286-4919-8E7D-CAE89196C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6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6DB08-971E-4C9A-BCC0-41D1E7BC6E38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B12C1-512C-4EC8-9AA6-BB4F862D3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3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345B3-D44A-47B5-B369-F1AE51134AFB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25-1522-4CF8-94B7-80BB5438BA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C57C-D574-4B6E-BEED-BCA13D20A937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BF7D-225C-443A-BA09-E3E7989B45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0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930-E5B2-41EE-93C8-FAA29D9EE4C1}" type="datetimeFigureOut">
              <a:rPr lang="en-GB"/>
              <a:pPr>
                <a:defRPr/>
              </a:pPr>
              <a:t>23/03/2018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F47C-7A6F-44E0-B6C8-5D0C99370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0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576" y="1052736"/>
            <a:ext cx="8136904" cy="50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356350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C9BB2-BC14-489D-B8E0-AFE11CB9A80E}" type="datetimeFigureOut">
              <a:rPr lang="en-GB"/>
              <a:pPr>
                <a:defRPr/>
              </a:pPr>
              <a:t>23/03/2018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0BE9-7ABA-4459-B055-EB17FE38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7558071"/>
              </p:ext>
            </p:extLst>
          </p:nvPr>
        </p:nvGraphicFramePr>
        <p:xfrm>
          <a:off x="685800" y="44624"/>
          <a:ext cx="7486600" cy="767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86600"/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ICT IGCSE</a:t>
                      </a:r>
                      <a:r>
                        <a:rPr lang="en-GB" sz="2000" baseline="0" dirty="0" smtClean="0"/>
                        <a:t> Theory – Revision Presentation</a:t>
                      </a:r>
                      <a:endParaRPr lang="en-GB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CSS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Examples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1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38" y="57850"/>
            <a:ext cx="715480" cy="71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March: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26370" r="25293" b="44787"/>
          <a:stretch/>
        </p:blipFill>
        <p:spPr bwMode="auto">
          <a:xfrm>
            <a:off x="827584" y="1340767"/>
            <a:ext cx="7992888" cy="259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 </a:t>
            </a:r>
            <a:r>
              <a:rPr lang="en-GB" sz="1800" b="1" dirty="0">
                <a:solidFill>
                  <a:srgbClr val="FF0000"/>
                </a:solidFill>
              </a:rPr>
              <a:t>2014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31034" r="29722" b="21121"/>
          <a:stretch/>
        </p:blipFill>
        <p:spPr bwMode="auto">
          <a:xfrm>
            <a:off x="755575" y="1484783"/>
            <a:ext cx="8337361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17673" r="28874" b="15301"/>
          <a:stretch/>
        </p:blipFill>
        <p:spPr bwMode="auto">
          <a:xfrm>
            <a:off x="755576" y="1412776"/>
            <a:ext cx="7704856" cy="532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Summer 31: 2017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16944" r="25723" b="15948"/>
          <a:stretch/>
        </p:blipFill>
        <p:spPr bwMode="auto">
          <a:xfrm>
            <a:off x="683568" y="1398270"/>
            <a:ext cx="7189551" cy="54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Summer </a:t>
            </a:r>
            <a:r>
              <a:rPr lang="en-GB" sz="1800" b="1" dirty="0" smtClean="0">
                <a:solidFill>
                  <a:srgbClr val="FF0000"/>
                </a:solidFill>
              </a:rPr>
              <a:t>32: </a:t>
            </a:r>
            <a:r>
              <a:rPr lang="en-GB" sz="1800" b="1" dirty="0">
                <a:solidFill>
                  <a:srgbClr val="FF0000"/>
                </a:solidFill>
              </a:rPr>
              <a:t>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19672" r="35102" b="17955"/>
          <a:stretch/>
        </p:blipFill>
        <p:spPr bwMode="auto">
          <a:xfrm>
            <a:off x="683568" y="1340768"/>
            <a:ext cx="6768752" cy="53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Summer </a:t>
            </a:r>
            <a:r>
              <a:rPr lang="en-GB" sz="1800" b="1" dirty="0" smtClean="0">
                <a:solidFill>
                  <a:srgbClr val="FF0000"/>
                </a:solidFill>
              </a:rPr>
              <a:t>31: 2016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15883" r="26491" b="7073"/>
          <a:stretch/>
        </p:blipFill>
        <p:spPr bwMode="auto">
          <a:xfrm>
            <a:off x="755576" y="1340768"/>
            <a:ext cx="5771348" cy="53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Summer </a:t>
            </a:r>
            <a:r>
              <a:rPr lang="en-GB" sz="1800" b="1" dirty="0" smtClean="0">
                <a:solidFill>
                  <a:srgbClr val="FF0000"/>
                </a:solidFill>
              </a:rPr>
              <a:t>32: 2016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29310" r="25238" b="13362"/>
          <a:stretch/>
        </p:blipFill>
        <p:spPr bwMode="auto">
          <a:xfrm>
            <a:off x="683568" y="1556791"/>
            <a:ext cx="7488832" cy="50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March: 2016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19181" r="24148" b="42888"/>
          <a:stretch/>
        </p:blipFill>
        <p:spPr bwMode="auto">
          <a:xfrm>
            <a:off x="683567" y="1403130"/>
            <a:ext cx="8349977" cy="346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 smtClean="0">
                <a:solidFill>
                  <a:srgbClr val="FF0000"/>
                </a:solidFill>
              </a:rPr>
              <a:t>November: 2016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5" t="21982" r="25360" b="24138"/>
          <a:stretch/>
        </p:blipFill>
        <p:spPr bwMode="auto">
          <a:xfrm>
            <a:off x="683568" y="1340768"/>
            <a:ext cx="8208912" cy="494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374" y="862810"/>
            <a:ext cx="8136904" cy="360040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rgbClr val="FF0000"/>
                </a:solidFill>
              </a:rPr>
              <a:t>Summer </a:t>
            </a:r>
            <a:r>
              <a:rPr lang="en-GB" sz="1800" b="1" dirty="0" smtClean="0">
                <a:solidFill>
                  <a:srgbClr val="FF0000"/>
                </a:solidFill>
              </a:rPr>
              <a:t>2014</a:t>
            </a:r>
            <a:endParaRPr lang="en-GB" sz="18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t="18104" r="33963" b="12069"/>
          <a:stretch/>
        </p:blipFill>
        <p:spPr bwMode="auto">
          <a:xfrm>
            <a:off x="683568" y="1484784"/>
            <a:ext cx="4966139" cy="510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8" t="16918" r="45154" b="56573"/>
          <a:stretch/>
        </p:blipFill>
        <p:spPr bwMode="auto">
          <a:xfrm>
            <a:off x="5592504" y="1669276"/>
            <a:ext cx="3484180" cy="19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32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291</cp:revision>
  <cp:lastPrinted>2015-05-03T06:34:28Z</cp:lastPrinted>
  <dcterms:created xsi:type="dcterms:W3CDTF">2012-07-13T15:47:49Z</dcterms:created>
  <dcterms:modified xsi:type="dcterms:W3CDTF">2018-03-23T16:20:01Z</dcterms:modified>
</cp:coreProperties>
</file>