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3" r:id="rId2"/>
    <p:sldId id="264" r:id="rId3"/>
    <p:sldId id="265" r:id="rId4"/>
    <p:sldId id="266" r:id="rId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485" autoAdjust="0"/>
    <p:restoredTop sz="93606" autoAdjust="0"/>
  </p:normalViewPr>
  <p:slideViewPr>
    <p:cSldViewPr>
      <p:cViewPr>
        <p:scale>
          <a:sx n="70" d="100"/>
          <a:sy n="70" d="100"/>
        </p:scale>
        <p:origin x="-114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9EB8E75-B9B6-4DBF-A830-B11A779E2017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620207D-ACA3-4593-9A1A-0C51590549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996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8B66E0F-0819-42AF-9113-8EA66BEDDF43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7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2F2BB31-BD87-4D17-B33E-086AEAEC29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9102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A66E1-22D8-4B4C-895E-99B12BEF16E7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36FC6-85D6-4C66-86C8-59A4C13BDB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175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0BD19-87DD-477D-B16E-178A24F50968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461AD-3BBC-4CBD-8683-04CB683157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620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0225A-B917-42E3-A270-504F3247FB05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A207C-ABA9-48BA-AD9D-1D3BC76F5E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441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66018"/>
            <a:ext cx="8136904" cy="452596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568" y="6356350"/>
            <a:ext cx="190723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3B00C-E21F-494F-B89E-3AFF08DBF186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7F76F-1A8D-4CA7-BDD4-CB55C8510A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836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71A92-8759-46D8-B804-D70A66127910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23EF0-A19A-476D-A9DB-ED0E3212D4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807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F8E57-F09A-4131-A33E-C72D4F8E2A7A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6E6DE-190F-440A-9258-163E671A58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10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54943-BF60-411F-930F-81CB8D4F6D47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65F53-C286-4919-8E7D-CAE89196CC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62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6DB08-971E-4C9A-BCC0-41D1E7BC6E38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B12C1-512C-4EC8-9AA6-BB4F862D32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315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345B3-D44A-47B5-B369-F1AE51134AFB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32125-1522-4CF8-94B7-80BB5438BA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685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0C57C-D574-4B6E-BEED-BCA13D20A937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8BF7D-225C-443A-BA09-E3E7989B45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006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D0930-E5B2-41EE-93C8-FAA29D9EE4C1}" type="datetimeFigureOut">
              <a:rPr lang="en-GB"/>
              <a:pPr>
                <a:defRPr/>
              </a:pPr>
              <a:t>31/12/2016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CF47C-7A6F-44E0-B6C8-5D0C993705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804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55576" y="1052736"/>
            <a:ext cx="8136904" cy="5073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7584" y="6356350"/>
            <a:ext cx="17632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7C9BB2-BC14-489D-B8E0-AFE11CB9A80E}" type="datetimeFigureOut">
              <a:rPr lang="en-GB"/>
              <a:pPr>
                <a:defRPr/>
              </a:pPr>
              <a:t>31/12/2016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060BE9-7ABA-4459-B055-EB17FE388A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7593606"/>
              </p:ext>
            </p:extLst>
          </p:nvPr>
        </p:nvGraphicFramePr>
        <p:xfrm>
          <a:off x="685800" y="162560"/>
          <a:ext cx="8229600" cy="767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29600"/>
              </a:tblGrid>
              <a:tr h="38100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ICT IGCSE</a:t>
                      </a:r>
                      <a:r>
                        <a:rPr lang="en-GB" sz="2000" baseline="0" dirty="0" smtClean="0"/>
                        <a:t> Theory – Revision Presentation</a:t>
                      </a:r>
                      <a:endParaRPr lang="en-GB" sz="20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2015 – 2016 Questions (New Syllabus)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 userDrawn="1"/>
        </p:nvSpPr>
        <p:spPr>
          <a:xfrm>
            <a:off x="109835" y="0"/>
            <a:ext cx="461665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vert" wrap="square" rtlCol="0">
            <a:spAutoFit/>
          </a:bodyPr>
          <a:lstStyle/>
          <a:p>
            <a:pPr algn="ctr"/>
            <a:r>
              <a:rPr lang="en-GB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Chapter 5 - The Effects of Using ICT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66018"/>
            <a:ext cx="8136904" cy="5215310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/>
              <a:t>The use of computers has led to some employees changing their working patterns.</a:t>
            </a:r>
          </a:p>
          <a:p>
            <a:pPr marL="0" indent="0">
              <a:buNone/>
            </a:pPr>
            <a:endParaRPr lang="en-GB" sz="1000" b="1" dirty="0" smtClean="0"/>
          </a:p>
          <a:p>
            <a:pPr marL="0" indent="0">
              <a:buNone/>
            </a:pPr>
            <a:r>
              <a:rPr lang="en-GB" sz="1800" b="1" dirty="0" smtClean="0"/>
              <a:t>Complete </a:t>
            </a:r>
            <a:r>
              <a:rPr lang="en-GB" sz="1800" b="1" dirty="0"/>
              <a:t>the following sentences</a:t>
            </a:r>
            <a:r>
              <a:rPr lang="en-GB" sz="1800" b="1" dirty="0" smtClean="0"/>
              <a:t>.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b="1" dirty="0"/>
              <a:t>(a) </a:t>
            </a:r>
            <a:r>
              <a:rPr lang="en-GB" sz="1800" dirty="0"/>
              <a:t>Two or more employees doing the same job but working at different times is </a:t>
            </a:r>
            <a:r>
              <a:rPr lang="en-GB" sz="1800" dirty="0" smtClean="0"/>
              <a:t>called </a:t>
            </a:r>
            <a:r>
              <a:rPr lang="en-GB" sz="1800" dirty="0" smtClean="0">
                <a:solidFill>
                  <a:srgbClr val="FF0000"/>
                </a:solidFill>
              </a:rPr>
              <a:t>job sharing</a:t>
            </a:r>
            <a:r>
              <a:rPr lang="en-GB" sz="1800" dirty="0" smtClean="0"/>
              <a:t>.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b="1" dirty="0"/>
              <a:t>(b) </a:t>
            </a:r>
            <a:r>
              <a:rPr lang="en-GB" sz="1800" dirty="0"/>
              <a:t>When a person is employed to work fewer hours than the normal working week, this is </a:t>
            </a:r>
            <a:r>
              <a:rPr lang="en-GB" sz="1800" dirty="0" smtClean="0"/>
              <a:t>called </a:t>
            </a:r>
            <a:r>
              <a:rPr lang="en-GB" sz="1800" dirty="0" smtClean="0">
                <a:solidFill>
                  <a:srgbClr val="FF0000"/>
                </a:solidFill>
              </a:rPr>
              <a:t>part-time working</a:t>
            </a:r>
            <a:r>
              <a:rPr lang="en-GB" sz="1800" dirty="0" smtClean="0"/>
              <a:t>.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b="1" dirty="0"/>
              <a:t>(c) </a:t>
            </a:r>
            <a:r>
              <a:rPr lang="en-GB" sz="1800" dirty="0"/>
              <a:t>When employees work the full normal hours in a week but work at times which suit them and the employer, this is </a:t>
            </a:r>
            <a:r>
              <a:rPr lang="en-GB" sz="1800" dirty="0" smtClean="0"/>
              <a:t>called working</a:t>
            </a:r>
            <a:r>
              <a:rPr lang="en-GB" sz="1800" dirty="0" smtClean="0">
                <a:solidFill>
                  <a:srgbClr val="FF0000"/>
                </a:solidFill>
              </a:rPr>
              <a:t> </a:t>
            </a:r>
            <a:r>
              <a:rPr lang="en-GB" sz="1800" dirty="0">
                <a:solidFill>
                  <a:srgbClr val="FF0000"/>
                </a:solidFill>
              </a:rPr>
              <a:t>flexible </a:t>
            </a:r>
            <a:r>
              <a:rPr lang="en-GB" sz="1800" dirty="0" smtClean="0">
                <a:solidFill>
                  <a:srgbClr val="FF0000"/>
                </a:solidFill>
              </a:rPr>
              <a:t>hours</a:t>
            </a:r>
            <a:r>
              <a:rPr lang="en-GB" sz="1800" dirty="0" smtClean="0"/>
              <a:t>.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b="1" dirty="0"/>
              <a:t>(d) </a:t>
            </a:r>
            <a:r>
              <a:rPr lang="en-GB" sz="1800" dirty="0"/>
              <a:t>When an employee works the full normal hours in a week but works fewer days, this is </a:t>
            </a:r>
            <a:r>
              <a:rPr lang="en-GB" sz="1800" dirty="0" smtClean="0"/>
              <a:t>working </a:t>
            </a:r>
            <a:r>
              <a:rPr lang="en-GB" sz="1800" dirty="0">
                <a:solidFill>
                  <a:srgbClr val="FF0000"/>
                </a:solidFill>
              </a:rPr>
              <a:t>compressed </a:t>
            </a:r>
            <a:r>
              <a:rPr lang="en-GB" sz="1800" dirty="0" smtClean="0">
                <a:solidFill>
                  <a:srgbClr val="FF0000"/>
                </a:solidFill>
              </a:rPr>
              <a:t>hours</a:t>
            </a:r>
            <a:r>
              <a:rPr lang="en-GB" sz="1800" dirty="0" smtClean="0"/>
              <a:t>.</a:t>
            </a: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66018"/>
            <a:ext cx="8136904" cy="5215310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/>
              <a:t>The introduction of computers into the workplace has caused some changes in employment.</a:t>
            </a:r>
          </a:p>
          <a:p>
            <a:pPr marL="0" indent="0">
              <a:buNone/>
            </a:pPr>
            <a:endParaRPr lang="en-GB" sz="1050" b="1" dirty="0"/>
          </a:p>
          <a:p>
            <a:pPr marL="0" indent="0">
              <a:buNone/>
            </a:pPr>
            <a:r>
              <a:rPr lang="en-GB" sz="1800" b="1" dirty="0"/>
              <a:t>Identify two different types of job where employment has decreased.</a:t>
            </a:r>
          </a:p>
          <a:p>
            <a:r>
              <a:rPr lang="en-GB" sz="1800" dirty="0">
                <a:solidFill>
                  <a:srgbClr val="FF0000"/>
                </a:solidFill>
              </a:rPr>
              <a:t>Payroll workers</a:t>
            </a:r>
          </a:p>
          <a:p>
            <a:r>
              <a:rPr lang="en-GB" sz="1800" dirty="0">
                <a:solidFill>
                  <a:srgbClr val="FF0000"/>
                </a:solidFill>
              </a:rPr>
              <a:t>Typing pool workers</a:t>
            </a:r>
          </a:p>
          <a:p>
            <a:r>
              <a:rPr lang="en-GB" sz="1800" dirty="0">
                <a:solidFill>
                  <a:srgbClr val="FF0000"/>
                </a:solidFill>
              </a:rPr>
              <a:t>Car production workers</a:t>
            </a:r>
          </a:p>
          <a:p>
            <a:r>
              <a:rPr lang="en-GB" sz="1800" dirty="0">
                <a:solidFill>
                  <a:srgbClr val="FF0000"/>
                </a:solidFill>
              </a:rPr>
              <a:t>Checkout operators</a:t>
            </a:r>
          </a:p>
          <a:p>
            <a:r>
              <a:rPr lang="en-GB" sz="1800" dirty="0">
                <a:solidFill>
                  <a:srgbClr val="FF0000"/>
                </a:solidFill>
              </a:rPr>
              <a:t>Bank </a:t>
            </a:r>
            <a:r>
              <a:rPr lang="en-GB" sz="1800" dirty="0" smtClean="0">
                <a:solidFill>
                  <a:srgbClr val="FF0000"/>
                </a:solidFill>
              </a:rPr>
              <a:t>workers</a:t>
            </a:r>
          </a:p>
          <a:p>
            <a:pPr marL="0" indent="0">
              <a:buNone/>
            </a:pPr>
            <a:endParaRPr lang="en-GB" sz="105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1800" b="1" dirty="0"/>
              <a:t>Identify two different types of job where employment has increased.</a:t>
            </a:r>
          </a:p>
          <a:p>
            <a:r>
              <a:rPr lang="en-GB" sz="1800" dirty="0">
                <a:solidFill>
                  <a:srgbClr val="FF0000"/>
                </a:solidFill>
              </a:rPr>
              <a:t>Website designers</a:t>
            </a:r>
          </a:p>
          <a:p>
            <a:r>
              <a:rPr lang="en-GB" sz="1800" dirty="0">
                <a:solidFill>
                  <a:srgbClr val="FF0000"/>
                </a:solidFill>
              </a:rPr>
              <a:t>Computer programmers</a:t>
            </a:r>
          </a:p>
          <a:p>
            <a:r>
              <a:rPr lang="en-GB" sz="1800" dirty="0">
                <a:solidFill>
                  <a:srgbClr val="FF0000"/>
                </a:solidFill>
              </a:rPr>
              <a:t>Delivery drivers in retail stores</a:t>
            </a:r>
          </a:p>
          <a:p>
            <a:r>
              <a:rPr lang="en-GB" sz="1800" dirty="0">
                <a:solidFill>
                  <a:srgbClr val="FF0000"/>
                </a:solidFill>
              </a:rPr>
              <a:t>Computer maintenance staff</a:t>
            </a:r>
          </a:p>
          <a:p>
            <a:r>
              <a:rPr lang="en-GB" sz="1800" dirty="0">
                <a:solidFill>
                  <a:srgbClr val="FF0000"/>
                </a:solidFill>
              </a:rPr>
              <a:t>Robot maintenance staff</a:t>
            </a:r>
            <a:endParaRPr lang="en-GB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22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66018"/>
            <a:ext cx="8136904" cy="5215310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/>
              <a:t>There are many microprocessor controlled devices used in the modern home.</a:t>
            </a:r>
          </a:p>
          <a:p>
            <a:pPr marL="0" indent="0">
              <a:buNone/>
            </a:pPr>
            <a:r>
              <a:rPr lang="en-GB" sz="1800" b="1" dirty="0"/>
              <a:t>Describe two drawbacks in terms of lifestyle changes this has produced for the users of such devices.</a:t>
            </a:r>
          </a:p>
          <a:p>
            <a:pPr marL="0" indent="0">
              <a:buNone/>
            </a:pPr>
            <a:endParaRPr lang="en-GB" sz="1800" dirty="0">
              <a:solidFill>
                <a:srgbClr val="FF0000"/>
              </a:solidFill>
            </a:endParaRPr>
          </a:p>
          <a:p>
            <a:r>
              <a:rPr lang="en-GB" sz="1800" dirty="0">
                <a:solidFill>
                  <a:srgbClr val="FF0000"/>
                </a:solidFill>
              </a:rPr>
              <a:t>Can lead to unhealthy eating due to dependency on ready meals</a:t>
            </a:r>
          </a:p>
          <a:p>
            <a:r>
              <a:rPr lang="en-GB" sz="1800" dirty="0">
                <a:solidFill>
                  <a:srgbClr val="FF0000"/>
                </a:solidFill>
              </a:rPr>
              <a:t>Can lead to laziness</a:t>
            </a:r>
          </a:p>
          <a:p>
            <a:r>
              <a:rPr lang="en-GB" sz="1800" dirty="0">
                <a:solidFill>
                  <a:srgbClr val="FF0000"/>
                </a:solidFill>
              </a:rPr>
              <a:t>Lack of fitness/exercise</a:t>
            </a:r>
          </a:p>
          <a:p>
            <a:r>
              <a:rPr lang="en-GB" sz="1800" dirty="0">
                <a:solidFill>
                  <a:srgbClr val="FF0000"/>
                </a:solidFill>
              </a:rPr>
              <a:t>Manual household skills are lost </a:t>
            </a:r>
          </a:p>
          <a:p>
            <a:pPr marL="0" indent="0">
              <a:buNone/>
            </a:pPr>
            <a:endParaRPr lang="en-GB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83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66018"/>
            <a:ext cx="8136904" cy="5215310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/>
              <a:t>There are many microprocessor-controlled devices used in the modern home.</a:t>
            </a:r>
          </a:p>
          <a:p>
            <a:pPr marL="0" indent="0">
              <a:buNone/>
            </a:pPr>
            <a:r>
              <a:rPr lang="en-GB" sz="1800" b="1" dirty="0"/>
              <a:t>Describe four benefits in terms of lifestyle for users of such devices.</a:t>
            </a:r>
          </a:p>
          <a:p>
            <a:pPr marL="0" indent="0">
              <a:buNone/>
            </a:pPr>
            <a:endParaRPr lang="en-GB" sz="1800" dirty="0">
              <a:solidFill>
                <a:srgbClr val="FF0000"/>
              </a:solidFill>
            </a:endParaRPr>
          </a:p>
          <a:p>
            <a:r>
              <a:rPr lang="en-GB" sz="1800" dirty="0">
                <a:solidFill>
                  <a:srgbClr val="FF0000"/>
                </a:solidFill>
              </a:rPr>
              <a:t>Microprocessor controlled devices do much of the housework</a:t>
            </a:r>
          </a:p>
          <a:p>
            <a:r>
              <a:rPr lang="en-GB" sz="1800" dirty="0">
                <a:solidFill>
                  <a:srgbClr val="FF0000"/>
                </a:solidFill>
              </a:rPr>
              <a:t>Do not need to do many things manually</a:t>
            </a:r>
          </a:p>
          <a:p>
            <a:r>
              <a:rPr lang="en-GB" sz="1800" dirty="0">
                <a:solidFill>
                  <a:srgbClr val="FF0000"/>
                </a:solidFill>
              </a:rPr>
              <a:t>Do not need to be in the house when food is cooking</a:t>
            </a:r>
          </a:p>
          <a:p>
            <a:r>
              <a:rPr lang="en-GB" sz="1800" dirty="0">
                <a:solidFill>
                  <a:srgbClr val="FF0000"/>
                </a:solidFill>
              </a:rPr>
              <a:t>Do not need to be in the house when clothes are being washed</a:t>
            </a:r>
          </a:p>
          <a:p>
            <a:r>
              <a:rPr lang="en-GB" sz="1800" dirty="0">
                <a:solidFill>
                  <a:srgbClr val="FF0000"/>
                </a:solidFill>
              </a:rPr>
              <a:t>Can leave their home to go shopping/work at any time of the day</a:t>
            </a:r>
          </a:p>
          <a:p>
            <a:r>
              <a:rPr lang="en-GB" sz="1800" dirty="0">
                <a:solidFill>
                  <a:srgbClr val="FF0000"/>
                </a:solidFill>
              </a:rPr>
              <a:t>Greater social interaction/more family time</a:t>
            </a:r>
          </a:p>
          <a:p>
            <a:r>
              <a:rPr lang="en-GB" sz="1800" dirty="0">
                <a:solidFill>
                  <a:srgbClr val="FF0000"/>
                </a:solidFill>
              </a:rPr>
              <a:t>More time to go out/more leisure time/more time to do other things/work</a:t>
            </a:r>
          </a:p>
          <a:p>
            <a:r>
              <a:rPr lang="en-GB" sz="1800" dirty="0">
                <a:solidFill>
                  <a:srgbClr val="FF0000"/>
                </a:solidFill>
              </a:rPr>
              <a:t>Are able to do other leisure activities when convenient to them</a:t>
            </a:r>
          </a:p>
          <a:p>
            <a:r>
              <a:rPr lang="en-GB" sz="1800" dirty="0">
                <a:solidFill>
                  <a:srgbClr val="FF0000"/>
                </a:solidFill>
              </a:rPr>
              <a:t>Can encourage a healthy lifestyle because of smart fridges analysing food constituents</a:t>
            </a:r>
          </a:p>
          <a:p>
            <a:r>
              <a:rPr lang="en-GB" sz="1800" dirty="0">
                <a:solidFill>
                  <a:srgbClr val="FF0000"/>
                </a:solidFill>
              </a:rPr>
              <a:t>Do not have to leave home to get fit</a:t>
            </a:r>
          </a:p>
          <a:p>
            <a:pPr marL="0" indent="0">
              <a:buNone/>
            </a:pPr>
            <a:endParaRPr lang="en-GB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83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3391</TotalTime>
  <Words>363</Words>
  <Application>Microsoft Office PowerPoint</Application>
  <PresentationFormat>On-screen Show (4:3)</PresentationFormat>
  <Paragraphs>46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All Saints Catholic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yahmad</dc:creator>
  <cp:lastModifiedBy>yahmad</cp:lastModifiedBy>
  <cp:revision>261</cp:revision>
  <cp:lastPrinted>2015-05-03T06:34:28Z</cp:lastPrinted>
  <dcterms:created xsi:type="dcterms:W3CDTF">2012-07-13T15:47:49Z</dcterms:created>
  <dcterms:modified xsi:type="dcterms:W3CDTF">2016-12-31T12:49:55Z</dcterms:modified>
</cp:coreProperties>
</file>