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DAAE07-E449-4D34-A264-CF3B062C9A58}" type="datetimeFigureOut">
              <a:rPr lang="en-GB" smtClean="0"/>
              <a:t>02/04/2016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88AB2C-DBFA-4A39-A4D2-7A29E48FD9C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38900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2F8242-A99C-4457-B1F2-422EFC0B562C}" type="datetime1">
              <a:rPr lang="en-GB" smtClean="0"/>
              <a:t>02/04/2016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185902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7928C1-3D0F-45B7-A3CF-A62B34857DD8}" type="datetime1">
              <a:rPr lang="en-GB" smtClean="0"/>
              <a:t>02/04/2016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986838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D7AC74-10C1-425D-9EE8-2B288D64C159}" type="datetime1">
              <a:rPr lang="en-GB" smtClean="0"/>
              <a:t>02/04/2016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636239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B2B2D-917F-4C18-ACBF-A95F19B5492A}" type="datetime1">
              <a:rPr lang="en-GB" smtClean="0"/>
              <a:t>02/04/2016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991037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FC43-2E00-4404-A2FB-FB1B99201E2A}" type="datetime1">
              <a:rPr lang="en-GB" smtClean="0"/>
              <a:t>02/04/2016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40976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63AC44-1A13-4B1A-995E-B4E07D27DDF4}" type="datetime1">
              <a:rPr lang="en-GB" smtClean="0"/>
              <a:t>02/04/2016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888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E14030-C19C-41E5-973C-47FE8CD960B7}" type="datetime1">
              <a:rPr lang="en-GB" smtClean="0"/>
              <a:t>02/04/2016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65549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0EEE91-7599-480D-9610-49A1C03C927D}" type="datetime1">
              <a:rPr lang="en-GB" smtClean="0"/>
              <a:t>02/04/2016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316356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710518-E2E5-44AA-903F-2BC9A4578B4D}" type="datetime1">
              <a:rPr lang="en-GB" smtClean="0"/>
              <a:t>02/04/2016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606066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C494EA-C072-4F72-B904-FFB9ABB540A5}" type="datetime1">
              <a:rPr lang="en-GB" smtClean="0"/>
              <a:t>02/04/2016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29923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3675E-782F-4CF5-8C06-56618FCBBDD7}" type="datetime1">
              <a:rPr lang="en-GB" smtClean="0"/>
              <a:t>02/04/2016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24944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8761CB-2412-4D00-A085-3190CAE4EB25}" type="datetime1">
              <a:rPr lang="en-GB" smtClean="0"/>
              <a:t>02/04/2016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27969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90872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76872"/>
            <a:ext cx="8229600" cy="38492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347864" y="638132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12AB5C-9B60-45A6-9650-8BFBAB553ECF}" type="datetime1">
              <a:rPr lang="en-GB" smtClean="0"/>
              <a:t>02/04/2016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5180" y="6381328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en-GB" dirty="0" err="1" smtClean="0"/>
              <a:t>Yasar</a:t>
            </a:r>
            <a:r>
              <a:rPr lang="en-GB" dirty="0" smtClean="0"/>
              <a:t> Ahmad, 1234, 5678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F1AB22-F242-4FFE-BC7B-3CFDED69436E}" type="slidenum">
              <a:rPr lang="en-GB" smtClean="0"/>
              <a:t>‹#›</a:t>
            </a:fld>
            <a:endParaRPr lang="en-GB" dirty="0"/>
          </a:p>
        </p:txBody>
      </p:sp>
      <p:pic>
        <p:nvPicPr>
          <p:cNvPr id="1026" name="Picture 2"/>
          <p:cNvPicPr>
            <a:picLocks noChangeAspect="1" noChangeArrowheads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028384" y="25400"/>
            <a:ext cx="904875" cy="628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1027" name="AutoShape 3"/>
          <p:cNvCxnSpPr>
            <a:cxnSpLocks noChangeShapeType="1"/>
          </p:cNvCxnSpPr>
          <p:nvPr userDrawn="1"/>
        </p:nvCxnSpPr>
        <p:spPr bwMode="auto">
          <a:xfrm>
            <a:off x="0" y="787400"/>
            <a:ext cx="9144000" cy="0"/>
          </a:xfrm>
          <a:prstGeom prst="straightConnector1">
            <a:avLst/>
          </a:prstGeom>
          <a:noFill/>
          <a:ln w="28575">
            <a:solidFill>
              <a:srgbClr val="0000FF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8" name="TextBox 7"/>
          <p:cNvSpPr txBox="1"/>
          <p:nvPr userDrawn="1"/>
        </p:nvSpPr>
        <p:spPr>
          <a:xfrm>
            <a:off x="372840" y="284718"/>
            <a:ext cx="25202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b="1" dirty="0" smtClean="0">
                <a:latin typeface="Arial" panose="020B0604020202020204" pitchFamily="34" charset="0"/>
                <a:cs typeface="Arial" panose="020B0604020202020204" pitchFamily="34" charset="0"/>
              </a:rPr>
              <a:t>Star Cars</a:t>
            </a:r>
            <a:endParaRPr lang="en-GB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47491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marR="0" rtl="0"/>
            <a:r>
              <a:rPr lang="en-US" b="0" i="1" u="none" strike="noStrike" kern="1200" baseline="0" smtClean="0">
                <a:solidFill>
                  <a:srgbClr val="548DD4"/>
                </a:solidFill>
                <a:latin typeface="Cambria"/>
              </a:rPr>
              <a:t>Developing a House style</a:t>
            </a:r>
            <a:endParaRPr lang="en-US" b="0" i="1" u="none" strike="noStrike" kern="1200" baseline="0" smtClean="0">
              <a:solidFill>
                <a:srgbClr val="548DD4"/>
              </a:solidFill>
              <a:latin typeface="Times New Roman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R="0" lvl="0" rtl="0"/>
            <a:r>
              <a:rPr lang="en-GB" b="0" i="0" u="none" strike="noStrike" kern="1200" baseline="0" smtClean="0">
                <a:latin typeface="Calibri"/>
              </a:rPr>
              <a:t>Some suggested features the company might adopt</a:t>
            </a:r>
            <a:endParaRPr lang="en-GB" b="0" i="0" u="none" strike="noStrike" kern="1200" baseline="0" smtClean="0">
              <a:latin typeface="Times New Roman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860436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1" u="none" strike="noStrike" kern="1200" baseline="0" smtClean="0">
                <a:solidFill>
                  <a:srgbClr val="548DD4"/>
                </a:solidFill>
                <a:latin typeface="Cambria"/>
              </a:rPr>
              <a:t>Feature 1</a:t>
            </a:r>
            <a:endParaRPr lang="en-US" b="0" i="1" u="none" strike="noStrike" kern="1200" baseline="0" smtClean="0">
              <a:solidFill>
                <a:srgbClr val="548DD4"/>
              </a:solidFill>
              <a:latin typeface="Times New Roman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kern="1200" baseline="0" dirty="0" smtClean="0">
                <a:latin typeface="Calibri"/>
              </a:rPr>
              <a:t>Describe the </a:t>
            </a:r>
            <a:r>
              <a:rPr lang="en-US" b="0" i="0" u="none" strike="noStrike" kern="1200" baseline="0" dirty="0" smtClean="0">
                <a:latin typeface="Calibri"/>
              </a:rPr>
              <a:t>feature</a:t>
            </a:r>
          </a:p>
          <a:p>
            <a:pPr lvl="1"/>
            <a:r>
              <a:rPr lang="en-US" dirty="0" smtClean="0">
                <a:latin typeface="Calibri"/>
              </a:rPr>
              <a:t>I have included the company name in a Sans-Serif font, 18 size.</a:t>
            </a:r>
            <a:endParaRPr lang="en-US" b="0" i="0" u="none" strike="noStrike" kern="1200" baseline="0" dirty="0" smtClean="0">
              <a:latin typeface="Calibri"/>
            </a:endParaRPr>
          </a:p>
          <a:p>
            <a:pPr marR="0" lvl="0" rtl="0"/>
            <a:r>
              <a:rPr lang="en-GB" b="0" i="0" u="none" strike="noStrike" kern="1200" baseline="0" dirty="0" smtClean="0">
                <a:latin typeface="Calibri"/>
              </a:rPr>
              <a:t>Why I chose this </a:t>
            </a:r>
            <a:r>
              <a:rPr lang="en-GB" b="0" i="0" u="none" strike="noStrike" kern="1200" baseline="0" dirty="0" smtClean="0">
                <a:latin typeface="Calibri"/>
              </a:rPr>
              <a:t>feature</a:t>
            </a:r>
          </a:p>
          <a:p>
            <a:pPr lvl="1"/>
            <a:r>
              <a:rPr lang="en-GB" dirty="0" smtClean="0">
                <a:latin typeface="Calibri"/>
              </a:rPr>
              <a:t>This will give customers an easy way to identify the company on its documents and products.</a:t>
            </a:r>
            <a:endParaRPr lang="en-GB" b="0" i="0" u="none" strike="noStrike" kern="1200" baseline="0" dirty="0" smtClean="0">
              <a:latin typeface="Times New Roman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929946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1" u="none" strike="noStrike" kern="1200" baseline="0" smtClean="0">
                <a:solidFill>
                  <a:srgbClr val="548DD4"/>
                </a:solidFill>
                <a:latin typeface="Cambria"/>
              </a:rPr>
              <a:t>Feature 2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kern="1200" baseline="0" dirty="0" smtClean="0">
                <a:latin typeface="Calibri"/>
              </a:rPr>
              <a:t>Describe the </a:t>
            </a:r>
            <a:r>
              <a:rPr lang="en-US" b="0" i="0" u="none" strike="noStrike" kern="1200" baseline="0" dirty="0" smtClean="0">
                <a:latin typeface="Calibri"/>
              </a:rPr>
              <a:t>feature</a:t>
            </a:r>
          </a:p>
          <a:p>
            <a:pPr lvl="1"/>
            <a:r>
              <a:rPr lang="en-US" dirty="0" smtClean="0">
                <a:latin typeface="Calibri"/>
              </a:rPr>
              <a:t>I have used a horizontal line in the company </a:t>
            </a:r>
            <a:r>
              <a:rPr lang="en-US" dirty="0" err="1" smtClean="0">
                <a:latin typeface="Calibri"/>
              </a:rPr>
              <a:t>colours</a:t>
            </a:r>
            <a:r>
              <a:rPr lang="en-US" dirty="0" smtClean="0">
                <a:latin typeface="Calibri"/>
              </a:rPr>
              <a:t> inserted below the company name.</a:t>
            </a:r>
            <a:endParaRPr lang="en-US" b="0" i="0" u="none" strike="noStrike" kern="1200" baseline="0" dirty="0" smtClean="0">
              <a:latin typeface="Calibri"/>
            </a:endParaRPr>
          </a:p>
          <a:p>
            <a:pPr marR="0" lvl="0" rtl="0"/>
            <a:r>
              <a:rPr lang="en-GB" b="0" i="0" u="none" strike="noStrike" kern="1200" baseline="0" dirty="0" smtClean="0">
                <a:latin typeface="Calibri"/>
              </a:rPr>
              <a:t>Why I chose this </a:t>
            </a:r>
            <a:r>
              <a:rPr lang="en-GB" b="0" i="0" u="none" strike="noStrike" kern="1200" baseline="0" dirty="0" smtClean="0">
                <a:latin typeface="Calibri"/>
              </a:rPr>
              <a:t>feature</a:t>
            </a:r>
          </a:p>
          <a:p>
            <a:pPr lvl="1"/>
            <a:r>
              <a:rPr lang="en-GB" dirty="0" smtClean="0">
                <a:latin typeface="Calibri"/>
              </a:rPr>
              <a:t>This will make a clear separation of company house style details from the contents of the document.</a:t>
            </a:r>
            <a:endParaRPr lang="en-GB" b="0" i="0" u="none" strike="noStrike" kern="1200" baseline="0" dirty="0" smtClean="0">
              <a:latin typeface="Times New Roman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083256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en-US" b="0" i="1" u="none" strike="noStrike" kern="1200" baseline="0" smtClean="0">
                <a:solidFill>
                  <a:srgbClr val="548DD4"/>
                </a:solidFill>
                <a:latin typeface="Cambria"/>
              </a:rPr>
              <a:t>Feature 3</a:t>
            </a:r>
            <a:endParaRPr lang="en-US" b="0" i="1" u="none" strike="noStrike" kern="1200" baseline="0" smtClean="0">
              <a:solidFill>
                <a:srgbClr val="548DD4"/>
              </a:solidFill>
              <a:latin typeface="Times New Roman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b="0" i="0" u="none" strike="noStrike" kern="1200" baseline="0" dirty="0" smtClean="0">
                <a:latin typeface="Calibri"/>
              </a:rPr>
              <a:t>Describe the </a:t>
            </a:r>
            <a:r>
              <a:rPr lang="en-US" b="0" i="0" u="none" strike="noStrike" kern="1200" baseline="0" dirty="0" smtClean="0">
                <a:latin typeface="Calibri"/>
              </a:rPr>
              <a:t>feature</a:t>
            </a:r>
          </a:p>
          <a:p>
            <a:pPr lvl="1"/>
            <a:r>
              <a:rPr lang="en-US" dirty="0" smtClean="0">
                <a:latin typeface="Calibri"/>
              </a:rPr>
              <a:t>I have chosen an shape to reflect the company name.</a:t>
            </a:r>
            <a:endParaRPr lang="en-US" b="0" i="0" u="none" strike="noStrike" kern="1200" baseline="0" dirty="0" smtClean="0">
              <a:latin typeface="Calibri"/>
            </a:endParaRPr>
          </a:p>
          <a:p>
            <a:pPr marR="0" lvl="0" rtl="0"/>
            <a:r>
              <a:rPr lang="en-GB" b="0" i="0" u="none" strike="noStrike" kern="1200" baseline="0" dirty="0" smtClean="0">
                <a:latin typeface="Calibri"/>
              </a:rPr>
              <a:t>Why I chose this </a:t>
            </a:r>
            <a:r>
              <a:rPr lang="en-GB" b="0" i="0" u="none" strike="noStrike" kern="1200" baseline="0" dirty="0" smtClean="0">
                <a:latin typeface="Calibri"/>
              </a:rPr>
              <a:t>feature</a:t>
            </a:r>
          </a:p>
          <a:p>
            <a:pPr lvl="1"/>
            <a:r>
              <a:rPr lang="en-GB" dirty="0" smtClean="0">
                <a:latin typeface="Calibri"/>
              </a:rPr>
              <a:t>This will help customers to identify the company visually and to give brand recognition. </a:t>
            </a:r>
            <a:endParaRPr lang="en-GB" b="0" i="0" u="none" strike="noStrike" kern="1200" baseline="0" dirty="0" smtClean="0">
              <a:latin typeface="Calibri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Yasar Ahmad, 1234, 5678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F1AB22-F242-4FFE-BC7B-3CFDED69436E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789207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160</Words>
  <Application>Microsoft Office PowerPoint</Application>
  <PresentationFormat>On-screen Show (4:3)</PresentationFormat>
  <Paragraphs>25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Developing a House style</vt:lpstr>
      <vt:lpstr>Feature 1</vt:lpstr>
      <vt:lpstr>Feature 2</vt:lpstr>
      <vt:lpstr>Feature 3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Developing a House style</dc:title>
  <dc:creator>yahmad</dc:creator>
  <cp:lastModifiedBy>yahmad</cp:lastModifiedBy>
  <cp:revision>2</cp:revision>
  <dcterms:created xsi:type="dcterms:W3CDTF">2016-04-02T16:59:01Z</dcterms:created>
  <dcterms:modified xsi:type="dcterms:W3CDTF">2016-04-02T17:14:10Z</dcterms:modified>
</cp:coreProperties>
</file>

<file path=docProps/thumbnail.jpeg>
</file>